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63" r:id="rId5"/>
    <p:sldId id="258" r:id="rId6"/>
    <p:sldId id="262" r:id="rId7"/>
    <p:sldId id="259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2ED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08C8E-BE48-41ED-AB4B-19A3CE4E0DD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7C306AEA-E530-4390-A253-2228D88D7BE0}">
      <dgm:prSet phldrT="[文本]" custT="1"/>
      <dgm:spPr/>
      <dgm:t>
        <a:bodyPr/>
        <a:lstStyle/>
        <a:p>
          <a:r>
            <a:rPr lang="en-US" altLang="zh-CN" sz="2000" dirty="0" smtClean="0"/>
            <a:t>What is cognitive apprenticeship</a:t>
          </a:r>
          <a:endParaRPr lang="zh-CN" altLang="en-US" sz="2000" dirty="0"/>
        </a:p>
      </dgm:t>
    </dgm:pt>
    <dgm:pt modelId="{3237D97A-FD47-4C0D-B8CB-5C4E45F95551}" type="parTrans" cxnId="{CB44108A-8730-4EEF-91E8-2D401DB766E0}">
      <dgm:prSet/>
      <dgm:spPr/>
      <dgm:t>
        <a:bodyPr/>
        <a:lstStyle/>
        <a:p>
          <a:endParaRPr lang="zh-CN" altLang="en-US" sz="2000"/>
        </a:p>
      </dgm:t>
    </dgm:pt>
    <dgm:pt modelId="{6E9C1408-C19C-4121-9D63-373E7F362055}" type="sibTrans" cxnId="{CB44108A-8730-4EEF-91E8-2D401DB766E0}">
      <dgm:prSet/>
      <dgm:spPr/>
      <dgm:t>
        <a:bodyPr/>
        <a:lstStyle/>
        <a:p>
          <a:endParaRPr lang="zh-CN" altLang="en-US" sz="2000"/>
        </a:p>
      </dgm:t>
    </dgm:pt>
    <dgm:pt modelId="{4ED4F261-66B4-4123-A82E-B131EFD2E51A}">
      <dgm:prSet phldrT="[文本]" custT="1"/>
      <dgm:spPr/>
      <dgm:t>
        <a:bodyPr/>
        <a:lstStyle/>
        <a:p>
          <a:r>
            <a:rPr lang="en-US" altLang="zh-CN" sz="2000" dirty="0" smtClean="0"/>
            <a:t>Difference between schooling and apprenticeship</a:t>
          </a:r>
          <a:endParaRPr lang="zh-CN" altLang="en-US" sz="2000" dirty="0"/>
        </a:p>
      </dgm:t>
    </dgm:pt>
    <dgm:pt modelId="{47D9A7EF-67F5-4191-A8B3-B2395479589E}" type="parTrans" cxnId="{D4D37F8B-56A1-4032-804D-FCAA587A018E}">
      <dgm:prSet/>
      <dgm:spPr/>
      <dgm:t>
        <a:bodyPr/>
        <a:lstStyle/>
        <a:p>
          <a:endParaRPr lang="zh-CN" altLang="en-US" sz="2000"/>
        </a:p>
      </dgm:t>
    </dgm:pt>
    <dgm:pt modelId="{107BC22B-101B-489B-84D5-A4FB734F8A18}" type="sibTrans" cxnId="{D4D37F8B-56A1-4032-804D-FCAA587A018E}">
      <dgm:prSet/>
      <dgm:spPr/>
      <dgm:t>
        <a:bodyPr/>
        <a:lstStyle/>
        <a:p>
          <a:endParaRPr lang="zh-CN" altLang="en-US" sz="2000"/>
        </a:p>
      </dgm:t>
    </dgm:pt>
    <dgm:pt modelId="{D3743929-2590-4C5F-82CE-BA4218DC16BE}">
      <dgm:prSet phldrT="[文本]" custT="1"/>
      <dgm:spPr/>
      <dgm:t>
        <a:bodyPr/>
        <a:lstStyle/>
        <a:p>
          <a:r>
            <a:rPr lang="en-US" altLang="zh-CN" sz="2000" dirty="0" smtClean="0"/>
            <a:t>Framework of cognitive apprenticeship</a:t>
          </a:r>
          <a:endParaRPr lang="zh-CN" altLang="en-US" sz="2000" dirty="0"/>
        </a:p>
      </dgm:t>
    </dgm:pt>
    <dgm:pt modelId="{92F90B85-8A27-4D21-8311-4830CC893EC1}" type="parTrans" cxnId="{97893625-AB83-4BD0-AA63-450D6FE7279C}">
      <dgm:prSet/>
      <dgm:spPr/>
      <dgm:t>
        <a:bodyPr/>
        <a:lstStyle/>
        <a:p>
          <a:endParaRPr lang="zh-CN" altLang="en-US" sz="2000"/>
        </a:p>
      </dgm:t>
    </dgm:pt>
    <dgm:pt modelId="{2E44CB9F-C363-4D9D-AB9A-23C222885EFF}" type="sibTrans" cxnId="{97893625-AB83-4BD0-AA63-450D6FE7279C}">
      <dgm:prSet/>
      <dgm:spPr/>
      <dgm:t>
        <a:bodyPr/>
        <a:lstStyle/>
        <a:p>
          <a:endParaRPr lang="zh-CN" altLang="en-US" sz="2000"/>
        </a:p>
      </dgm:t>
    </dgm:pt>
    <dgm:pt modelId="{21A7A365-5B02-40A2-819D-144225AB26DB}">
      <dgm:prSet phldrT="[文本]" custT="1"/>
      <dgm:spPr/>
      <dgm:t>
        <a:bodyPr/>
        <a:lstStyle/>
        <a:p>
          <a:r>
            <a:rPr lang="en-US" altLang="en-US" sz="2000" dirty="0" smtClean="0"/>
            <a:t>Themes in research on cognitive apprenticeship</a:t>
          </a:r>
          <a:endParaRPr lang="zh-CN" altLang="en-US" sz="2000" dirty="0"/>
        </a:p>
      </dgm:t>
    </dgm:pt>
    <dgm:pt modelId="{D5BF4900-C732-42DD-958E-BBF5C7CA188A}" type="parTrans" cxnId="{4716B126-46D8-4F3D-A73E-EB7B26F32755}">
      <dgm:prSet/>
      <dgm:spPr/>
      <dgm:t>
        <a:bodyPr/>
        <a:lstStyle/>
        <a:p>
          <a:endParaRPr lang="zh-CN" altLang="en-US" sz="2000"/>
        </a:p>
      </dgm:t>
    </dgm:pt>
    <dgm:pt modelId="{105AFFB5-1A96-4C5C-A1EA-65A212B78C72}" type="sibTrans" cxnId="{4716B126-46D8-4F3D-A73E-EB7B26F32755}">
      <dgm:prSet/>
      <dgm:spPr/>
      <dgm:t>
        <a:bodyPr/>
        <a:lstStyle/>
        <a:p>
          <a:endParaRPr lang="zh-CN" altLang="en-US" sz="2000"/>
        </a:p>
      </dgm:t>
    </dgm:pt>
    <dgm:pt modelId="{B62A7059-F86F-4C66-BAEF-0E4913D5F8DD}" type="pres">
      <dgm:prSet presAssocID="{9DC08C8E-BE48-41ED-AB4B-19A3CE4E0DD8}" presName="linear" presStyleCnt="0">
        <dgm:presLayoutVars>
          <dgm:dir/>
          <dgm:animLvl val="lvl"/>
          <dgm:resizeHandles val="exact"/>
        </dgm:presLayoutVars>
      </dgm:prSet>
      <dgm:spPr/>
    </dgm:pt>
    <dgm:pt modelId="{F3371C1E-F99A-4982-8BF8-EB4D7A4C80B3}" type="pres">
      <dgm:prSet presAssocID="{7C306AEA-E530-4390-A253-2228D88D7BE0}" presName="parentLin" presStyleCnt="0"/>
      <dgm:spPr/>
    </dgm:pt>
    <dgm:pt modelId="{008A8FCB-FB68-412C-A648-29057DD093EB}" type="pres">
      <dgm:prSet presAssocID="{7C306AEA-E530-4390-A253-2228D88D7BE0}" presName="parentLeftMargin" presStyleLbl="node1" presStyleIdx="0" presStyleCnt="4"/>
      <dgm:spPr/>
    </dgm:pt>
    <dgm:pt modelId="{5A746EFA-317A-454B-8779-034C9F688E82}" type="pres">
      <dgm:prSet presAssocID="{7C306AEA-E530-4390-A253-2228D88D7BE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E1252D-FCBB-46A7-9362-FF3D7DB01534}" type="pres">
      <dgm:prSet presAssocID="{7C306AEA-E530-4390-A253-2228D88D7BE0}" presName="negativeSpace" presStyleCnt="0"/>
      <dgm:spPr/>
    </dgm:pt>
    <dgm:pt modelId="{81DFF671-FB84-4A58-82E2-ABC598617209}" type="pres">
      <dgm:prSet presAssocID="{7C306AEA-E530-4390-A253-2228D88D7BE0}" presName="childText" presStyleLbl="conFgAcc1" presStyleIdx="0" presStyleCnt="4">
        <dgm:presLayoutVars>
          <dgm:bulletEnabled val="1"/>
        </dgm:presLayoutVars>
      </dgm:prSet>
      <dgm:spPr/>
    </dgm:pt>
    <dgm:pt modelId="{F1FCA18B-E4E3-4104-8669-2BCD46135DDE}" type="pres">
      <dgm:prSet presAssocID="{6E9C1408-C19C-4121-9D63-373E7F362055}" presName="spaceBetweenRectangles" presStyleCnt="0"/>
      <dgm:spPr/>
    </dgm:pt>
    <dgm:pt modelId="{9F062F72-C505-4084-8C75-EC95D7ACC0EC}" type="pres">
      <dgm:prSet presAssocID="{4ED4F261-66B4-4123-A82E-B131EFD2E51A}" presName="parentLin" presStyleCnt="0"/>
      <dgm:spPr/>
    </dgm:pt>
    <dgm:pt modelId="{3B1D99D7-E384-4CD1-AECA-FED51BF604A7}" type="pres">
      <dgm:prSet presAssocID="{4ED4F261-66B4-4123-A82E-B131EFD2E51A}" presName="parentLeftMargin" presStyleLbl="node1" presStyleIdx="0" presStyleCnt="4"/>
      <dgm:spPr/>
    </dgm:pt>
    <dgm:pt modelId="{5F584F8D-1306-46C4-B7ED-CAA727FAC580}" type="pres">
      <dgm:prSet presAssocID="{4ED4F261-66B4-4123-A82E-B131EFD2E51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C19355-8BFB-4AC7-9CF3-B80AAE563549}" type="pres">
      <dgm:prSet presAssocID="{4ED4F261-66B4-4123-A82E-B131EFD2E51A}" presName="negativeSpace" presStyleCnt="0"/>
      <dgm:spPr/>
    </dgm:pt>
    <dgm:pt modelId="{3236161B-6294-4D72-8990-DE057C34F374}" type="pres">
      <dgm:prSet presAssocID="{4ED4F261-66B4-4123-A82E-B131EFD2E51A}" presName="childText" presStyleLbl="conFgAcc1" presStyleIdx="1" presStyleCnt="4">
        <dgm:presLayoutVars>
          <dgm:bulletEnabled val="1"/>
        </dgm:presLayoutVars>
      </dgm:prSet>
      <dgm:spPr/>
    </dgm:pt>
    <dgm:pt modelId="{99AC2772-F730-4330-8E05-53CFC706E0A8}" type="pres">
      <dgm:prSet presAssocID="{107BC22B-101B-489B-84D5-A4FB734F8A18}" presName="spaceBetweenRectangles" presStyleCnt="0"/>
      <dgm:spPr/>
    </dgm:pt>
    <dgm:pt modelId="{97B541E4-BD0D-493D-8C4E-0039BF70BADC}" type="pres">
      <dgm:prSet presAssocID="{D3743929-2590-4C5F-82CE-BA4218DC16BE}" presName="parentLin" presStyleCnt="0"/>
      <dgm:spPr/>
    </dgm:pt>
    <dgm:pt modelId="{2208CB6B-6049-41D3-BC77-1D9053BC8821}" type="pres">
      <dgm:prSet presAssocID="{D3743929-2590-4C5F-82CE-BA4218DC16BE}" presName="parentLeftMargin" presStyleLbl="node1" presStyleIdx="1" presStyleCnt="4"/>
      <dgm:spPr/>
    </dgm:pt>
    <dgm:pt modelId="{E54823DE-7099-43B4-8B9F-8F497D8E5509}" type="pres">
      <dgm:prSet presAssocID="{D3743929-2590-4C5F-82CE-BA4218DC16B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A74277-DD66-46F8-A4CA-22BA0A977215}" type="pres">
      <dgm:prSet presAssocID="{D3743929-2590-4C5F-82CE-BA4218DC16BE}" presName="negativeSpace" presStyleCnt="0"/>
      <dgm:spPr/>
    </dgm:pt>
    <dgm:pt modelId="{2FB18004-A3A1-4D1A-B3BA-A8B173720C11}" type="pres">
      <dgm:prSet presAssocID="{D3743929-2590-4C5F-82CE-BA4218DC16BE}" presName="childText" presStyleLbl="conFgAcc1" presStyleIdx="2" presStyleCnt="4">
        <dgm:presLayoutVars>
          <dgm:bulletEnabled val="1"/>
        </dgm:presLayoutVars>
      </dgm:prSet>
      <dgm:spPr/>
    </dgm:pt>
    <dgm:pt modelId="{4F261D75-1D18-4D74-B752-25D8CBC694D0}" type="pres">
      <dgm:prSet presAssocID="{2E44CB9F-C363-4D9D-AB9A-23C222885EFF}" presName="spaceBetweenRectangles" presStyleCnt="0"/>
      <dgm:spPr/>
    </dgm:pt>
    <dgm:pt modelId="{6534D9D3-C2C8-49DA-BD80-967B1A24BFF9}" type="pres">
      <dgm:prSet presAssocID="{21A7A365-5B02-40A2-819D-144225AB26DB}" presName="parentLin" presStyleCnt="0"/>
      <dgm:spPr/>
    </dgm:pt>
    <dgm:pt modelId="{17112551-9CBD-41F2-B3EA-9481FF0CB3DB}" type="pres">
      <dgm:prSet presAssocID="{21A7A365-5B02-40A2-819D-144225AB26DB}" presName="parentLeftMargin" presStyleLbl="node1" presStyleIdx="2" presStyleCnt="4"/>
      <dgm:spPr/>
    </dgm:pt>
    <dgm:pt modelId="{326E72AC-E3CC-4854-87CA-8199677E03D6}" type="pres">
      <dgm:prSet presAssocID="{21A7A365-5B02-40A2-819D-144225AB26D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F216BD-899D-4329-82B2-613ACE719229}" type="pres">
      <dgm:prSet presAssocID="{21A7A365-5B02-40A2-819D-144225AB26DB}" presName="negativeSpace" presStyleCnt="0"/>
      <dgm:spPr/>
    </dgm:pt>
    <dgm:pt modelId="{62FA40D5-DC7D-4F2E-8655-973AAE71BA88}" type="pres">
      <dgm:prSet presAssocID="{21A7A365-5B02-40A2-819D-144225AB26D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2FD9EDE-C8FD-4B4F-A7E8-6CC588E260B8}" type="presOf" srcId="{21A7A365-5B02-40A2-819D-144225AB26DB}" destId="{17112551-9CBD-41F2-B3EA-9481FF0CB3DB}" srcOrd="0" destOrd="0" presId="urn:microsoft.com/office/officeart/2005/8/layout/list1"/>
    <dgm:cxn modelId="{CA8DF03E-6A90-4739-86AC-747370FEB146}" type="presOf" srcId="{9DC08C8E-BE48-41ED-AB4B-19A3CE4E0DD8}" destId="{B62A7059-F86F-4C66-BAEF-0E4913D5F8DD}" srcOrd="0" destOrd="0" presId="urn:microsoft.com/office/officeart/2005/8/layout/list1"/>
    <dgm:cxn modelId="{CB44108A-8730-4EEF-91E8-2D401DB766E0}" srcId="{9DC08C8E-BE48-41ED-AB4B-19A3CE4E0DD8}" destId="{7C306AEA-E530-4390-A253-2228D88D7BE0}" srcOrd="0" destOrd="0" parTransId="{3237D97A-FD47-4C0D-B8CB-5C4E45F95551}" sibTransId="{6E9C1408-C19C-4121-9D63-373E7F362055}"/>
    <dgm:cxn modelId="{97893625-AB83-4BD0-AA63-450D6FE7279C}" srcId="{9DC08C8E-BE48-41ED-AB4B-19A3CE4E0DD8}" destId="{D3743929-2590-4C5F-82CE-BA4218DC16BE}" srcOrd="2" destOrd="0" parTransId="{92F90B85-8A27-4D21-8311-4830CC893EC1}" sibTransId="{2E44CB9F-C363-4D9D-AB9A-23C222885EFF}"/>
    <dgm:cxn modelId="{7F4037C0-5038-4B9B-9578-B6E91BB72518}" type="presOf" srcId="{21A7A365-5B02-40A2-819D-144225AB26DB}" destId="{326E72AC-E3CC-4854-87CA-8199677E03D6}" srcOrd="1" destOrd="0" presId="urn:microsoft.com/office/officeart/2005/8/layout/list1"/>
    <dgm:cxn modelId="{75691841-9E4F-4AC0-AEC7-8751C7721945}" type="presOf" srcId="{7C306AEA-E530-4390-A253-2228D88D7BE0}" destId="{5A746EFA-317A-454B-8779-034C9F688E82}" srcOrd="1" destOrd="0" presId="urn:microsoft.com/office/officeart/2005/8/layout/list1"/>
    <dgm:cxn modelId="{FD07E162-B40D-4D79-8C80-B1FDC1EB2C1F}" type="presOf" srcId="{4ED4F261-66B4-4123-A82E-B131EFD2E51A}" destId="{5F584F8D-1306-46C4-B7ED-CAA727FAC580}" srcOrd="1" destOrd="0" presId="urn:microsoft.com/office/officeart/2005/8/layout/list1"/>
    <dgm:cxn modelId="{4716B126-46D8-4F3D-A73E-EB7B26F32755}" srcId="{9DC08C8E-BE48-41ED-AB4B-19A3CE4E0DD8}" destId="{21A7A365-5B02-40A2-819D-144225AB26DB}" srcOrd="3" destOrd="0" parTransId="{D5BF4900-C732-42DD-958E-BBF5C7CA188A}" sibTransId="{105AFFB5-1A96-4C5C-A1EA-65A212B78C72}"/>
    <dgm:cxn modelId="{477EBB53-FF06-41B7-870A-F099349FB0F6}" type="presOf" srcId="{4ED4F261-66B4-4123-A82E-B131EFD2E51A}" destId="{3B1D99D7-E384-4CD1-AECA-FED51BF604A7}" srcOrd="0" destOrd="0" presId="urn:microsoft.com/office/officeart/2005/8/layout/list1"/>
    <dgm:cxn modelId="{3D2823DD-5056-48E6-A2D2-C90E9DF76794}" type="presOf" srcId="{7C306AEA-E530-4390-A253-2228D88D7BE0}" destId="{008A8FCB-FB68-412C-A648-29057DD093EB}" srcOrd="0" destOrd="0" presId="urn:microsoft.com/office/officeart/2005/8/layout/list1"/>
    <dgm:cxn modelId="{9916579F-B50B-4762-8BC5-E238EC0153F1}" type="presOf" srcId="{D3743929-2590-4C5F-82CE-BA4218DC16BE}" destId="{E54823DE-7099-43B4-8B9F-8F497D8E5509}" srcOrd="1" destOrd="0" presId="urn:microsoft.com/office/officeart/2005/8/layout/list1"/>
    <dgm:cxn modelId="{DB0722DC-D09A-4843-91B8-D9BABF930389}" type="presOf" srcId="{D3743929-2590-4C5F-82CE-BA4218DC16BE}" destId="{2208CB6B-6049-41D3-BC77-1D9053BC8821}" srcOrd="0" destOrd="0" presId="urn:microsoft.com/office/officeart/2005/8/layout/list1"/>
    <dgm:cxn modelId="{D4D37F8B-56A1-4032-804D-FCAA587A018E}" srcId="{9DC08C8E-BE48-41ED-AB4B-19A3CE4E0DD8}" destId="{4ED4F261-66B4-4123-A82E-B131EFD2E51A}" srcOrd="1" destOrd="0" parTransId="{47D9A7EF-67F5-4191-A8B3-B2395479589E}" sibTransId="{107BC22B-101B-489B-84D5-A4FB734F8A18}"/>
    <dgm:cxn modelId="{00FDDF93-3574-43B7-95C8-FE7355192392}" type="presParOf" srcId="{B62A7059-F86F-4C66-BAEF-0E4913D5F8DD}" destId="{F3371C1E-F99A-4982-8BF8-EB4D7A4C80B3}" srcOrd="0" destOrd="0" presId="urn:microsoft.com/office/officeart/2005/8/layout/list1"/>
    <dgm:cxn modelId="{A88F044C-A649-401F-8BC2-884418CA568B}" type="presParOf" srcId="{F3371C1E-F99A-4982-8BF8-EB4D7A4C80B3}" destId="{008A8FCB-FB68-412C-A648-29057DD093EB}" srcOrd="0" destOrd="0" presId="urn:microsoft.com/office/officeart/2005/8/layout/list1"/>
    <dgm:cxn modelId="{BB47EC89-AD32-44D1-BFDA-1BF5E3D6D142}" type="presParOf" srcId="{F3371C1E-F99A-4982-8BF8-EB4D7A4C80B3}" destId="{5A746EFA-317A-454B-8779-034C9F688E82}" srcOrd="1" destOrd="0" presId="urn:microsoft.com/office/officeart/2005/8/layout/list1"/>
    <dgm:cxn modelId="{6D21C937-F949-4A39-A9F0-83DE0494E9FD}" type="presParOf" srcId="{B62A7059-F86F-4C66-BAEF-0E4913D5F8DD}" destId="{02E1252D-FCBB-46A7-9362-FF3D7DB01534}" srcOrd="1" destOrd="0" presId="urn:microsoft.com/office/officeart/2005/8/layout/list1"/>
    <dgm:cxn modelId="{619F2730-A908-4867-B7F2-499D11491406}" type="presParOf" srcId="{B62A7059-F86F-4C66-BAEF-0E4913D5F8DD}" destId="{81DFF671-FB84-4A58-82E2-ABC598617209}" srcOrd="2" destOrd="0" presId="urn:microsoft.com/office/officeart/2005/8/layout/list1"/>
    <dgm:cxn modelId="{0EAC7308-1499-490D-9BB0-09324C603117}" type="presParOf" srcId="{B62A7059-F86F-4C66-BAEF-0E4913D5F8DD}" destId="{F1FCA18B-E4E3-4104-8669-2BCD46135DDE}" srcOrd="3" destOrd="0" presId="urn:microsoft.com/office/officeart/2005/8/layout/list1"/>
    <dgm:cxn modelId="{4F5FCD0E-7795-42DD-8844-D15E3CE106F5}" type="presParOf" srcId="{B62A7059-F86F-4C66-BAEF-0E4913D5F8DD}" destId="{9F062F72-C505-4084-8C75-EC95D7ACC0EC}" srcOrd="4" destOrd="0" presId="urn:microsoft.com/office/officeart/2005/8/layout/list1"/>
    <dgm:cxn modelId="{B20687D6-7B2E-4841-9376-F464C6D2DB90}" type="presParOf" srcId="{9F062F72-C505-4084-8C75-EC95D7ACC0EC}" destId="{3B1D99D7-E384-4CD1-AECA-FED51BF604A7}" srcOrd="0" destOrd="0" presId="urn:microsoft.com/office/officeart/2005/8/layout/list1"/>
    <dgm:cxn modelId="{C8C0B2D1-54D1-45EE-9C0E-734D23312D00}" type="presParOf" srcId="{9F062F72-C505-4084-8C75-EC95D7ACC0EC}" destId="{5F584F8D-1306-46C4-B7ED-CAA727FAC580}" srcOrd="1" destOrd="0" presId="urn:microsoft.com/office/officeart/2005/8/layout/list1"/>
    <dgm:cxn modelId="{E05ABEE3-3723-4E8C-8D05-CA112A84943F}" type="presParOf" srcId="{B62A7059-F86F-4C66-BAEF-0E4913D5F8DD}" destId="{FAC19355-8BFB-4AC7-9CF3-B80AAE563549}" srcOrd="5" destOrd="0" presId="urn:microsoft.com/office/officeart/2005/8/layout/list1"/>
    <dgm:cxn modelId="{73563DBF-30F0-4A53-B31D-75382135BBE9}" type="presParOf" srcId="{B62A7059-F86F-4C66-BAEF-0E4913D5F8DD}" destId="{3236161B-6294-4D72-8990-DE057C34F374}" srcOrd="6" destOrd="0" presId="urn:microsoft.com/office/officeart/2005/8/layout/list1"/>
    <dgm:cxn modelId="{8ADB4367-46AE-4B9A-B58B-57530F57E9CB}" type="presParOf" srcId="{B62A7059-F86F-4C66-BAEF-0E4913D5F8DD}" destId="{99AC2772-F730-4330-8E05-53CFC706E0A8}" srcOrd="7" destOrd="0" presId="urn:microsoft.com/office/officeart/2005/8/layout/list1"/>
    <dgm:cxn modelId="{51A0380D-1F4B-4CB4-93A3-CE310B9F3FBA}" type="presParOf" srcId="{B62A7059-F86F-4C66-BAEF-0E4913D5F8DD}" destId="{97B541E4-BD0D-493D-8C4E-0039BF70BADC}" srcOrd="8" destOrd="0" presId="urn:microsoft.com/office/officeart/2005/8/layout/list1"/>
    <dgm:cxn modelId="{C76AF691-B31C-4C57-BFC7-CAF9FAE15B35}" type="presParOf" srcId="{97B541E4-BD0D-493D-8C4E-0039BF70BADC}" destId="{2208CB6B-6049-41D3-BC77-1D9053BC8821}" srcOrd="0" destOrd="0" presId="urn:microsoft.com/office/officeart/2005/8/layout/list1"/>
    <dgm:cxn modelId="{4F89F278-04C6-4102-AD79-BB05B42957C1}" type="presParOf" srcId="{97B541E4-BD0D-493D-8C4E-0039BF70BADC}" destId="{E54823DE-7099-43B4-8B9F-8F497D8E5509}" srcOrd="1" destOrd="0" presId="urn:microsoft.com/office/officeart/2005/8/layout/list1"/>
    <dgm:cxn modelId="{0013BEC0-A694-49DC-98CB-1CA31C24A44D}" type="presParOf" srcId="{B62A7059-F86F-4C66-BAEF-0E4913D5F8DD}" destId="{5FA74277-DD66-46F8-A4CA-22BA0A977215}" srcOrd="9" destOrd="0" presId="urn:microsoft.com/office/officeart/2005/8/layout/list1"/>
    <dgm:cxn modelId="{33DCC054-B3D9-412A-A5F6-E305EB220E18}" type="presParOf" srcId="{B62A7059-F86F-4C66-BAEF-0E4913D5F8DD}" destId="{2FB18004-A3A1-4D1A-B3BA-A8B173720C11}" srcOrd="10" destOrd="0" presId="urn:microsoft.com/office/officeart/2005/8/layout/list1"/>
    <dgm:cxn modelId="{A851593D-17D9-488D-909B-8B05C0424020}" type="presParOf" srcId="{B62A7059-F86F-4C66-BAEF-0E4913D5F8DD}" destId="{4F261D75-1D18-4D74-B752-25D8CBC694D0}" srcOrd="11" destOrd="0" presId="urn:microsoft.com/office/officeart/2005/8/layout/list1"/>
    <dgm:cxn modelId="{75427631-A385-4D11-8A56-165897302339}" type="presParOf" srcId="{B62A7059-F86F-4C66-BAEF-0E4913D5F8DD}" destId="{6534D9D3-C2C8-49DA-BD80-967B1A24BFF9}" srcOrd="12" destOrd="0" presId="urn:microsoft.com/office/officeart/2005/8/layout/list1"/>
    <dgm:cxn modelId="{77C43401-421D-4F6C-9DBA-FC508185E726}" type="presParOf" srcId="{6534D9D3-C2C8-49DA-BD80-967B1A24BFF9}" destId="{17112551-9CBD-41F2-B3EA-9481FF0CB3DB}" srcOrd="0" destOrd="0" presId="urn:microsoft.com/office/officeart/2005/8/layout/list1"/>
    <dgm:cxn modelId="{769A4C25-2969-4633-9D77-8E1C0F47C128}" type="presParOf" srcId="{6534D9D3-C2C8-49DA-BD80-967B1A24BFF9}" destId="{326E72AC-E3CC-4854-87CA-8199677E03D6}" srcOrd="1" destOrd="0" presId="urn:microsoft.com/office/officeart/2005/8/layout/list1"/>
    <dgm:cxn modelId="{EC3F338E-01CD-4E0F-9BC0-CFBD05189D49}" type="presParOf" srcId="{B62A7059-F86F-4C66-BAEF-0E4913D5F8DD}" destId="{89F216BD-899D-4329-82B2-613ACE719229}" srcOrd="13" destOrd="0" presId="urn:microsoft.com/office/officeart/2005/8/layout/list1"/>
    <dgm:cxn modelId="{C726FDA3-996E-43F1-A27D-6DCB6B57298A}" type="presParOf" srcId="{B62A7059-F86F-4C66-BAEF-0E4913D5F8DD}" destId="{62FA40D5-DC7D-4F2E-8655-973AAE71BA8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19BC2E-7B6C-422A-9079-C7A7CD88E44E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E7240AAE-FCB5-4CDC-8A2E-B403B8D57E4C}">
      <dgm:prSet phldrT="[文本]"/>
      <dgm:spPr/>
      <dgm:t>
        <a:bodyPr/>
        <a:lstStyle/>
        <a:p>
          <a:r>
            <a:rPr lang="en-US" altLang="zh-CN" b="1" dirty="0" smtClean="0">
              <a:solidFill>
                <a:schemeClr val="tx1"/>
              </a:solidFill>
            </a:rPr>
            <a:t>Content</a:t>
          </a:r>
          <a:endParaRPr lang="zh-CN" altLang="en-US" b="1" dirty="0">
            <a:solidFill>
              <a:schemeClr val="tx1"/>
            </a:solidFill>
          </a:endParaRPr>
        </a:p>
      </dgm:t>
    </dgm:pt>
    <dgm:pt modelId="{DBC5863A-96D4-4D98-AAC1-00FE6559D3DD}" type="parTrans" cxnId="{164C3BE5-7BCB-42AD-9CBE-4C03D3528515}">
      <dgm:prSet/>
      <dgm:spPr/>
      <dgm:t>
        <a:bodyPr/>
        <a:lstStyle/>
        <a:p>
          <a:endParaRPr lang="zh-CN" altLang="en-US"/>
        </a:p>
      </dgm:t>
    </dgm:pt>
    <dgm:pt modelId="{5EE2908E-4722-4528-9C86-5B1F648C362E}" type="sibTrans" cxnId="{164C3BE5-7BCB-42AD-9CBE-4C03D3528515}">
      <dgm:prSet/>
      <dgm:spPr/>
      <dgm:t>
        <a:bodyPr/>
        <a:lstStyle/>
        <a:p>
          <a:endParaRPr lang="zh-CN" altLang="en-US"/>
        </a:p>
      </dgm:t>
    </dgm:pt>
    <dgm:pt modelId="{C257675D-CF39-4E23-B438-65A46B074216}">
      <dgm:prSet phldrT="[文本]"/>
      <dgm:spPr/>
      <dgm:t>
        <a:bodyPr/>
        <a:lstStyle/>
        <a:p>
          <a:r>
            <a:rPr lang="en-US" altLang="zh-CN" dirty="0" smtClean="0"/>
            <a:t>Domain knowledge</a:t>
          </a:r>
          <a:endParaRPr lang="zh-CN" altLang="en-US" dirty="0"/>
        </a:p>
      </dgm:t>
    </dgm:pt>
    <dgm:pt modelId="{A9AD103C-C731-4201-99CF-F3CE2E1C3CF9}" type="parTrans" cxnId="{325B679D-13F1-484C-8426-C7C4E160B57F}">
      <dgm:prSet/>
      <dgm:spPr/>
      <dgm:t>
        <a:bodyPr/>
        <a:lstStyle/>
        <a:p>
          <a:endParaRPr lang="zh-CN" altLang="en-US"/>
        </a:p>
      </dgm:t>
    </dgm:pt>
    <dgm:pt modelId="{A833F5DA-7939-4BAE-8853-0F28DF86A338}" type="sibTrans" cxnId="{325B679D-13F1-484C-8426-C7C4E160B57F}">
      <dgm:prSet/>
      <dgm:spPr/>
      <dgm:t>
        <a:bodyPr/>
        <a:lstStyle/>
        <a:p>
          <a:endParaRPr lang="zh-CN" altLang="en-US"/>
        </a:p>
      </dgm:t>
    </dgm:pt>
    <dgm:pt modelId="{46D795CF-B44A-42EA-86FA-A3E2271D0DF7}">
      <dgm:prSet phldrT="[文本]"/>
      <dgm:spPr/>
      <dgm:t>
        <a:bodyPr/>
        <a:lstStyle/>
        <a:p>
          <a:r>
            <a:rPr lang="en-US" altLang="zh-CN" dirty="0" smtClean="0"/>
            <a:t>Strategy knowledge</a:t>
          </a:r>
          <a:endParaRPr lang="zh-CN" altLang="en-US" dirty="0"/>
        </a:p>
      </dgm:t>
    </dgm:pt>
    <dgm:pt modelId="{4ECEE978-41AC-45E1-8D6D-92024A0341BD}" type="parTrans" cxnId="{EA0CF0C2-75AF-434F-9BB7-CB5494DAD74F}">
      <dgm:prSet/>
      <dgm:spPr/>
      <dgm:t>
        <a:bodyPr/>
        <a:lstStyle/>
        <a:p>
          <a:endParaRPr lang="zh-CN" altLang="en-US"/>
        </a:p>
      </dgm:t>
    </dgm:pt>
    <dgm:pt modelId="{4AC9058A-ABA6-41F7-B5A4-76D2376B421F}" type="sibTrans" cxnId="{EA0CF0C2-75AF-434F-9BB7-CB5494DAD74F}">
      <dgm:prSet/>
      <dgm:spPr/>
      <dgm:t>
        <a:bodyPr/>
        <a:lstStyle/>
        <a:p>
          <a:endParaRPr lang="zh-CN" altLang="en-US"/>
        </a:p>
      </dgm:t>
    </dgm:pt>
    <dgm:pt modelId="{3B2E6E3B-E452-40FD-8A5D-06544C861C43}">
      <dgm:prSet phldrT="[文本]"/>
      <dgm:spPr/>
      <dgm:t>
        <a:bodyPr/>
        <a:lstStyle/>
        <a:p>
          <a:r>
            <a:rPr lang="en-US" altLang="zh-CN" b="1" dirty="0" smtClean="0">
              <a:solidFill>
                <a:schemeClr val="tx1"/>
              </a:solidFill>
            </a:rPr>
            <a:t>Methods</a:t>
          </a:r>
          <a:endParaRPr lang="zh-CN" altLang="en-US" b="1" dirty="0">
            <a:solidFill>
              <a:schemeClr val="tx1"/>
            </a:solidFill>
          </a:endParaRPr>
        </a:p>
      </dgm:t>
    </dgm:pt>
    <dgm:pt modelId="{0ABFB4E2-DD96-45A0-9EC8-2AD390333185}" type="parTrans" cxnId="{C2FE4DF3-102D-4103-A155-81CBE0C1309E}">
      <dgm:prSet/>
      <dgm:spPr/>
      <dgm:t>
        <a:bodyPr/>
        <a:lstStyle/>
        <a:p>
          <a:endParaRPr lang="zh-CN" altLang="en-US"/>
        </a:p>
      </dgm:t>
    </dgm:pt>
    <dgm:pt modelId="{028E5AC3-81F7-4241-9648-7F11DDB5E9EA}" type="sibTrans" cxnId="{C2FE4DF3-102D-4103-A155-81CBE0C1309E}">
      <dgm:prSet/>
      <dgm:spPr/>
      <dgm:t>
        <a:bodyPr/>
        <a:lstStyle/>
        <a:p>
          <a:endParaRPr lang="zh-CN" altLang="en-US"/>
        </a:p>
      </dgm:t>
    </dgm:pt>
    <dgm:pt modelId="{1CA3325E-353F-42D7-9E88-4BFD89578426}">
      <dgm:prSet phldrT="[文本]"/>
      <dgm:spPr/>
      <dgm:t>
        <a:bodyPr/>
        <a:lstStyle/>
        <a:p>
          <a:r>
            <a:rPr lang="en-US" altLang="zh-CN" dirty="0" smtClean="0"/>
            <a:t>Modeling </a:t>
          </a:r>
          <a:endParaRPr lang="zh-CN" altLang="en-US" dirty="0"/>
        </a:p>
      </dgm:t>
    </dgm:pt>
    <dgm:pt modelId="{1D33C506-84C2-4FB9-8246-F0B9C4650B1A}" type="parTrans" cxnId="{FAB1C37C-BE1F-45C6-889F-57ED6980E8AE}">
      <dgm:prSet/>
      <dgm:spPr/>
      <dgm:t>
        <a:bodyPr/>
        <a:lstStyle/>
        <a:p>
          <a:endParaRPr lang="zh-CN" altLang="en-US"/>
        </a:p>
      </dgm:t>
    </dgm:pt>
    <dgm:pt modelId="{FF893CCF-E2DA-4D5B-BA2F-9DF1C00A4ED7}" type="sibTrans" cxnId="{FAB1C37C-BE1F-45C6-889F-57ED6980E8AE}">
      <dgm:prSet/>
      <dgm:spPr/>
      <dgm:t>
        <a:bodyPr/>
        <a:lstStyle/>
        <a:p>
          <a:endParaRPr lang="zh-CN" altLang="en-US"/>
        </a:p>
      </dgm:t>
    </dgm:pt>
    <dgm:pt modelId="{53BF1917-C0FF-4DC3-9D04-FE76ED6F8342}">
      <dgm:prSet phldrT="[文本]"/>
      <dgm:spPr/>
      <dgm:t>
        <a:bodyPr/>
        <a:lstStyle/>
        <a:p>
          <a:r>
            <a:rPr lang="en-US" altLang="zh-CN" dirty="0" smtClean="0"/>
            <a:t>Coaching </a:t>
          </a:r>
          <a:endParaRPr lang="zh-CN" altLang="en-US" dirty="0"/>
        </a:p>
      </dgm:t>
    </dgm:pt>
    <dgm:pt modelId="{3726231F-7B7A-40D4-B21A-7BF9C384DB5B}" type="parTrans" cxnId="{3F282ED8-2C3A-4912-A171-7442879962D8}">
      <dgm:prSet/>
      <dgm:spPr/>
      <dgm:t>
        <a:bodyPr/>
        <a:lstStyle/>
        <a:p>
          <a:endParaRPr lang="zh-CN" altLang="en-US"/>
        </a:p>
      </dgm:t>
    </dgm:pt>
    <dgm:pt modelId="{54AF7F27-639A-439D-9049-7C2AF088396D}" type="sibTrans" cxnId="{3F282ED8-2C3A-4912-A171-7442879962D8}">
      <dgm:prSet/>
      <dgm:spPr/>
      <dgm:t>
        <a:bodyPr/>
        <a:lstStyle/>
        <a:p>
          <a:endParaRPr lang="zh-CN" altLang="en-US"/>
        </a:p>
      </dgm:t>
    </dgm:pt>
    <dgm:pt modelId="{65A46A21-D82B-4EC0-B676-F380F7C99C2B}">
      <dgm:prSet phldrT="[文本]"/>
      <dgm:spPr/>
      <dgm:t>
        <a:bodyPr/>
        <a:lstStyle/>
        <a:p>
          <a:r>
            <a:rPr lang="en-US" altLang="zh-CN" b="1" dirty="0" smtClean="0">
              <a:solidFill>
                <a:schemeClr val="tx1"/>
              </a:solidFill>
            </a:rPr>
            <a:t>Sequence</a:t>
          </a:r>
          <a:endParaRPr lang="zh-CN" altLang="en-US" b="1" dirty="0">
            <a:solidFill>
              <a:schemeClr val="tx1"/>
            </a:solidFill>
          </a:endParaRPr>
        </a:p>
      </dgm:t>
    </dgm:pt>
    <dgm:pt modelId="{B66122DE-84E9-4AFC-A5AE-CB246282AC6F}" type="parTrans" cxnId="{5643826F-BD2F-4494-ABC5-B43F8C04936D}">
      <dgm:prSet/>
      <dgm:spPr/>
      <dgm:t>
        <a:bodyPr/>
        <a:lstStyle/>
        <a:p>
          <a:endParaRPr lang="zh-CN" altLang="en-US"/>
        </a:p>
      </dgm:t>
    </dgm:pt>
    <dgm:pt modelId="{97D3C885-B25A-4100-82BF-E5333CFA9E08}" type="sibTrans" cxnId="{5643826F-BD2F-4494-ABC5-B43F8C04936D}">
      <dgm:prSet/>
      <dgm:spPr/>
      <dgm:t>
        <a:bodyPr/>
        <a:lstStyle/>
        <a:p>
          <a:endParaRPr lang="zh-CN" altLang="en-US"/>
        </a:p>
      </dgm:t>
    </dgm:pt>
    <dgm:pt modelId="{6302DDD4-72E8-4B31-B9C3-F7006F87752D}">
      <dgm:prSet phldrT="[文本]"/>
      <dgm:spPr/>
      <dgm:t>
        <a:bodyPr/>
        <a:lstStyle/>
        <a:p>
          <a:r>
            <a:rPr lang="en-US" altLang="zh-CN" dirty="0" smtClean="0"/>
            <a:t>Situated learning</a:t>
          </a:r>
          <a:endParaRPr lang="zh-CN" altLang="en-US" dirty="0"/>
        </a:p>
      </dgm:t>
    </dgm:pt>
    <dgm:pt modelId="{3A1EA439-F03C-4ACE-9B6B-BED9B0CAF517}" type="parTrans" cxnId="{A1483525-5509-408B-BB49-E14F04E2675B}">
      <dgm:prSet/>
      <dgm:spPr/>
      <dgm:t>
        <a:bodyPr/>
        <a:lstStyle/>
        <a:p>
          <a:endParaRPr lang="zh-CN" altLang="en-US"/>
        </a:p>
      </dgm:t>
    </dgm:pt>
    <dgm:pt modelId="{A32E5CAA-325C-49C0-A272-DCB648D4E2BC}" type="sibTrans" cxnId="{A1483525-5509-408B-BB49-E14F04E2675B}">
      <dgm:prSet/>
      <dgm:spPr/>
      <dgm:t>
        <a:bodyPr/>
        <a:lstStyle/>
        <a:p>
          <a:endParaRPr lang="zh-CN" altLang="en-US"/>
        </a:p>
      </dgm:t>
    </dgm:pt>
    <dgm:pt modelId="{7BC5FB10-615D-49C6-8779-8F206C28508F}">
      <dgm:prSet phldrT="[文本]"/>
      <dgm:spPr/>
      <dgm:t>
        <a:bodyPr/>
        <a:lstStyle/>
        <a:p>
          <a:r>
            <a:rPr lang="en-US" altLang="zh-CN" b="1" dirty="0" smtClean="0">
              <a:solidFill>
                <a:schemeClr val="tx1"/>
              </a:solidFill>
            </a:rPr>
            <a:t>Sociology</a:t>
          </a:r>
          <a:endParaRPr lang="zh-CN" altLang="en-US" b="1" dirty="0">
            <a:solidFill>
              <a:schemeClr val="tx1"/>
            </a:solidFill>
          </a:endParaRPr>
        </a:p>
      </dgm:t>
    </dgm:pt>
    <dgm:pt modelId="{17E83987-8B74-4DFF-A545-59471A261AFC}" type="parTrans" cxnId="{E3CCF0AF-9E8A-4560-893B-0749FFBB8939}">
      <dgm:prSet/>
      <dgm:spPr/>
      <dgm:t>
        <a:bodyPr/>
        <a:lstStyle/>
        <a:p>
          <a:endParaRPr lang="zh-CN" altLang="en-US"/>
        </a:p>
      </dgm:t>
    </dgm:pt>
    <dgm:pt modelId="{7BC80C80-3202-4B99-B67B-F19169166085}" type="sibTrans" cxnId="{E3CCF0AF-9E8A-4560-893B-0749FFBB8939}">
      <dgm:prSet/>
      <dgm:spPr/>
      <dgm:t>
        <a:bodyPr/>
        <a:lstStyle/>
        <a:p>
          <a:endParaRPr lang="zh-CN" altLang="en-US"/>
        </a:p>
      </dgm:t>
    </dgm:pt>
    <dgm:pt modelId="{6479D0C3-556C-49AC-83A1-BA177B4AE2A8}">
      <dgm:prSet phldrT="[文本]"/>
      <dgm:spPr/>
      <dgm:t>
        <a:bodyPr/>
        <a:lstStyle/>
        <a:p>
          <a:r>
            <a:rPr lang="en-US" altLang="zh-CN" dirty="0" smtClean="0"/>
            <a:t>Increasing complexity</a:t>
          </a:r>
          <a:endParaRPr lang="zh-CN" altLang="en-US" dirty="0"/>
        </a:p>
      </dgm:t>
    </dgm:pt>
    <dgm:pt modelId="{11203E27-13D6-44EF-8D76-4B962DA81DC1}" type="parTrans" cxnId="{8751FBB5-E1F6-4D01-86AA-D0BE8ADEB81E}">
      <dgm:prSet/>
      <dgm:spPr/>
      <dgm:t>
        <a:bodyPr/>
        <a:lstStyle/>
        <a:p>
          <a:endParaRPr lang="zh-CN" altLang="en-US"/>
        </a:p>
      </dgm:t>
    </dgm:pt>
    <dgm:pt modelId="{08EBB4AA-8860-4945-8AAF-9C74FE2A413B}" type="sibTrans" cxnId="{8751FBB5-E1F6-4D01-86AA-D0BE8ADEB81E}">
      <dgm:prSet/>
      <dgm:spPr/>
      <dgm:t>
        <a:bodyPr/>
        <a:lstStyle/>
        <a:p>
          <a:endParaRPr lang="zh-CN" altLang="en-US"/>
        </a:p>
      </dgm:t>
    </dgm:pt>
    <dgm:pt modelId="{094BF3C1-8E02-44DA-AC03-2F59AAB954C7}">
      <dgm:prSet phldrT="[文本]"/>
      <dgm:spPr/>
      <dgm:t>
        <a:bodyPr/>
        <a:lstStyle/>
        <a:p>
          <a:r>
            <a:rPr lang="en-US" altLang="zh-CN" dirty="0" smtClean="0"/>
            <a:t>Scaffolding</a:t>
          </a:r>
          <a:endParaRPr lang="zh-CN" altLang="en-US" dirty="0"/>
        </a:p>
      </dgm:t>
    </dgm:pt>
    <dgm:pt modelId="{B37FA980-1652-4316-BE6C-289EA7AEBB45}" type="parTrans" cxnId="{65DF2970-2480-427B-8D05-2A4855B0703C}">
      <dgm:prSet/>
      <dgm:spPr/>
      <dgm:t>
        <a:bodyPr/>
        <a:lstStyle/>
        <a:p>
          <a:endParaRPr lang="zh-CN" altLang="en-US"/>
        </a:p>
      </dgm:t>
    </dgm:pt>
    <dgm:pt modelId="{0F39DC6D-C271-4FF9-B5C4-8390099A9EFF}" type="sibTrans" cxnId="{65DF2970-2480-427B-8D05-2A4855B0703C}">
      <dgm:prSet/>
      <dgm:spPr/>
      <dgm:t>
        <a:bodyPr/>
        <a:lstStyle/>
        <a:p>
          <a:endParaRPr lang="zh-CN" altLang="en-US"/>
        </a:p>
      </dgm:t>
    </dgm:pt>
    <dgm:pt modelId="{129D91A8-0CA2-4E55-A2B5-B1E477FD31FB}">
      <dgm:prSet phldrT="[文本]"/>
      <dgm:spPr/>
      <dgm:t>
        <a:bodyPr/>
        <a:lstStyle/>
        <a:p>
          <a:r>
            <a:rPr lang="en-US" altLang="zh-CN" dirty="0" smtClean="0"/>
            <a:t>Articulation</a:t>
          </a:r>
          <a:endParaRPr lang="zh-CN" altLang="en-US" dirty="0"/>
        </a:p>
      </dgm:t>
    </dgm:pt>
    <dgm:pt modelId="{18A7F506-236D-4858-A0A7-697BF037BB82}" type="parTrans" cxnId="{DB382959-F0EA-4183-8BF3-69A53C867D96}">
      <dgm:prSet/>
      <dgm:spPr/>
      <dgm:t>
        <a:bodyPr/>
        <a:lstStyle/>
        <a:p>
          <a:endParaRPr lang="zh-CN" altLang="en-US"/>
        </a:p>
      </dgm:t>
    </dgm:pt>
    <dgm:pt modelId="{AA8A07C9-6C7D-4E3E-A4BD-413DECE69F89}" type="sibTrans" cxnId="{DB382959-F0EA-4183-8BF3-69A53C867D96}">
      <dgm:prSet/>
      <dgm:spPr/>
      <dgm:t>
        <a:bodyPr/>
        <a:lstStyle/>
        <a:p>
          <a:endParaRPr lang="zh-CN" altLang="en-US"/>
        </a:p>
      </dgm:t>
    </dgm:pt>
    <dgm:pt modelId="{259DEEB4-D0FD-40C9-9EAF-24EB074D0278}">
      <dgm:prSet phldrT="[文本]"/>
      <dgm:spPr/>
      <dgm:t>
        <a:bodyPr/>
        <a:lstStyle/>
        <a:p>
          <a:r>
            <a:rPr lang="en-US" altLang="zh-CN" dirty="0" smtClean="0"/>
            <a:t>Reflection </a:t>
          </a:r>
          <a:endParaRPr lang="zh-CN" altLang="en-US" dirty="0"/>
        </a:p>
      </dgm:t>
    </dgm:pt>
    <dgm:pt modelId="{27980ECE-CCEF-4769-BDD7-B5BDF860BB31}" type="parTrans" cxnId="{B1FF0A41-6B5C-4D31-AE59-190256A03F5B}">
      <dgm:prSet/>
      <dgm:spPr/>
      <dgm:t>
        <a:bodyPr/>
        <a:lstStyle/>
        <a:p>
          <a:endParaRPr lang="zh-CN" altLang="en-US"/>
        </a:p>
      </dgm:t>
    </dgm:pt>
    <dgm:pt modelId="{B8859EDE-7926-4114-B13B-748658426F9B}" type="sibTrans" cxnId="{B1FF0A41-6B5C-4D31-AE59-190256A03F5B}">
      <dgm:prSet/>
      <dgm:spPr/>
      <dgm:t>
        <a:bodyPr/>
        <a:lstStyle/>
        <a:p>
          <a:endParaRPr lang="zh-CN" altLang="en-US"/>
        </a:p>
      </dgm:t>
    </dgm:pt>
    <dgm:pt modelId="{88F5FD02-6715-4E0D-9E35-8EDB227F7123}">
      <dgm:prSet phldrT="[文本]"/>
      <dgm:spPr/>
      <dgm:t>
        <a:bodyPr/>
        <a:lstStyle/>
        <a:p>
          <a:r>
            <a:rPr lang="en-US" altLang="zh-CN" dirty="0" smtClean="0"/>
            <a:t>Increasing diversity</a:t>
          </a:r>
          <a:endParaRPr lang="zh-CN" altLang="en-US" dirty="0"/>
        </a:p>
      </dgm:t>
    </dgm:pt>
    <dgm:pt modelId="{FF729750-33A2-41FE-9668-1182A733BEE3}" type="parTrans" cxnId="{0609F029-A4B0-4C1B-A32B-04AA7C015C63}">
      <dgm:prSet/>
      <dgm:spPr/>
      <dgm:t>
        <a:bodyPr/>
        <a:lstStyle/>
        <a:p>
          <a:endParaRPr lang="zh-CN" altLang="en-US"/>
        </a:p>
      </dgm:t>
    </dgm:pt>
    <dgm:pt modelId="{79E94EE2-B1B5-4F57-A20C-6C69805AA42C}" type="sibTrans" cxnId="{0609F029-A4B0-4C1B-A32B-04AA7C015C63}">
      <dgm:prSet/>
      <dgm:spPr/>
      <dgm:t>
        <a:bodyPr/>
        <a:lstStyle/>
        <a:p>
          <a:endParaRPr lang="zh-CN" altLang="en-US"/>
        </a:p>
      </dgm:t>
    </dgm:pt>
    <dgm:pt modelId="{4C065790-D019-4790-8F29-E62C780038EB}">
      <dgm:prSet phldrT="[文本]"/>
      <dgm:spPr/>
      <dgm:t>
        <a:bodyPr/>
        <a:lstStyle/>
        <a:p>
          <a:r>
            <a:rPr lang="en-US" altLang="zh-CN" dirty="0" smtClean="0"/>
            <a:t>Exploration </a:t>
          </a:r>
          <a:endParaRPr lang="zh-CN" altLang="en-US" dirty="0"/>
        </a:p>
      </dgm:t>
    </dgm:pt>
    <dgm:pt modelId="{44953C8A-5E2E-46C8-85B5-350E0F707580}" type="parTrans" cxnId="{0244AB40-14B6-49D9-8E05-ABB946913FF9}">
      <dgm:prSet/>
      <dgm:spPr/>
      <dgm:t>
        <a:bodyPr/>
        <a:lstStyle/>
        <a:p>
          <a:endParaRPr lang="zh-CN" altLang="en-US"/>
        </a:p>
      </dgm:t>
    </dgm:pt>
    <dgm:pt modelId="{6A90E6D1-448C-47BA-9AD5-6A86C513249B}" type="sibTrans" cxnId="{0244AB40-14B6-49D9-8E05-ABB946913FF9}">
      <dgm:prSet/>
      <dgm:spPr/>
      <dgm:t>
        <a:bodyPr/>
        <a:lstStyle/>
        <a:p>
          <a:endParaRPr lang="zh-CN" altLang="en-US"/>
        </a:p>
      </dgm:t>
    </dgm:pt>
    <dgm:pt modelId="{0D3FFBEA-B3EC-4A85-93B6-A5CFE2C86E81}">
      <dgm:prSet phldrT="[文本]"/>
      <dgm:spPr/>
      <dgm:t>
        <a:bodyPr/>
        <a:lstStyle/>
        <a:p>
          <a:r>
            <a:rPr lang="en-US" altLang="zh-CN" dirty="0" smtClean="0"/>
            <a:t>Global to local skills</a:t>
          </a:r>
          <a:endParaRPr lang="zh-CN" altLang="en-US" dirty="0"/>
        </a:p>
      </dgm:t>
    </dgm:pt>
    <dgm:pt modelId="{4D70CC3C-24CA-4BED-A89D-02A2E36D738B}" type="parTrans" cxnId="{DAB7D990-AD83-403C-BD95-5CAC001D9943}">
      <dgm:prSet/>
      <dgm:spPr/>
      <dgm:t>
        <a:bodyPr/>
        <a:lstStyle/>
        <a:p>
          <a:endParaRPr lang="zh-CN" altLang="en-US"/>
        </a:p>
      </dgm:t>
    </dgm:pt>
    <dgm:pt modelId="{BAD469F5-F0A8-4BCB-87C3-83CAE62612FC}" type="sibTrans" cxnId="{DAB7D990-AD83-403C-BD95-5CAC001D9943}">
      <dgm:prSet/>
      <dgm:spPr/>
      <dgm:t>
        <a:bodyPr/>
        <a:lstStyle/>
        <a:p>
          <a:endParaRPr lang="zh-CN" altLang="en-US"/>
        </a:p>
      </dgm:t>
    </dgm:pt>
    <dgm:pt modelId="{2E7B6AA0-D55A-4A12-AA66-03C925E64A21}">
      <dgm:prSet phldrT="[文本]"/>
      <dgm:spPr/>
      <dgm:t>
        <a:bodyPr/>
        <a:lstStyle/>
        <a:p>
          <a:r>
            <a:rPr lang="en-US" altLang="zh-CN" dirty="0" smtClean="0"/>
            <a:t>Community of practice</a:t>
          </a:r>
          <a:endParaRPr lang="zh-CN" altLang="en-US" dirty="0"/>
        </a:p>
      </dgm:t>
    </dgm:pt>
    <dgm:pt modelId="{7356915A-098A-4C90-9E31-C7F7ADC0D04A}" type="parTrans" cxnId="{B734B506-5D3B-4061-92C9-501BB3F8549D}">
      <dgm:prSet/>
      <dgm:spPr/>
      <dgm:t>
        <a:bodyPr/>
        <a:lstStyle/>
        <a:p>
          <a:endParaRPr lang="zh-CN" altLang="en-US"/>
        </a:p>
      </dgm:t>
    </dgm:pt>
    <dgm:pt modelId="{447BF313-BEC6-4E0C-BB57-2DF13C640D74}" type="sibTrans" cxnId="{B734B506-5D3B-4061-92C9-501BB3F8549D}">
      <dgm:prSet/>
      <dgm:spPr/>
      <dgm:t>
        <a:bodyPr/>
        <a:lstStyle/>
        <a:p>
          <a:endParaRPr lang="zh-CN" altLang="en-US"/>
        </a:p>
      </dgm:t>
    </dgm:pt>
    <dgm:pt modelId="{767E23F3-4523-475E-AF5E-5B4B5AC38C48}">
      <dgm:prSet phldrT="[文本]"/>
      <dgm:spPr/>
      <dgm:t>
        <a:bodyPr/>
        <a:lstStyle/>
        <a:p>
          <a:r>
            <a:rPr lang="en-US" altLang="zh-CN" dirty="0" smtClean="0"/>
            <a:t>Intrinsic motivation</a:t>
          </a:r>
          <a:endParaRPr lang="zh-CN" altLang="en-US" dirty="0"/>
        </a:p>
      </dgm:t>
    </dgm:pt>
    <dgm:pt modelId="{15886321-6FAF-4257-9D23-0D1FA2DBFD80}" type="parTrans" cxnId="{CCBFC7C1-B957-47FC-9B96-5F1998658C5C}">
      <dgm:prSet/>
      <dgm:spPr/>
      <dgm:t>
        <a:bodyPr/>
        <a:lstStyle/>
        <a:p>
          <a:endParaRPr lang="zh-CN" altLang="en-US"/>
        </a:p>
      </dgm:t>
    </dgm:pt>
    <dgm:pt modelId="{E535273C-A4B4-4FEE-BE56-318653EE1FCB}" type="sibTrans" cxnId="{CCBFC7C1-B957-47FC-9B96-5F1998658C5C}">
      <dgm:prSet/>
      <dgm:spPr/>
      <dgm:t>
        <a:bodyPr/>
        <a:lstStyle/>
        <a:p>
          <a:endParaRPr lang="zh-CN" altLang="en-US"/>
        </a:p>
      </dgm:t>
    </dgm:pt>
    <dgm:pt modelId="{D2E0C95F-BA65-41D7-B136-C67D04C17667}">
      <dgm:prSet phldrT="[文本]"/>
      <dgm:spPr/>
      <dgm:t>
        <a:bodyPr/>
        <a:lstStyle/>
        <a:p>
          <a:r>
            <a:rPr lang="en-US" altLang="zh-CN" dirty="0" smtClean="0"/>
            <a:t>cooperation</a:t>
          </a:r>
          <a:endParaRPr lang="zh-CN" altLang="en-US" dirty="0"/>
        </a:p>
      </dgm:t>
    </dgm:pt>
    <dgm:pt modelId="{D7FCDD80-BD5A-4D69-9B2A-C8FC08ADE224}" type="parTrans" cxnId="{4CD4122E-1F0A-41F3-8B92-77BF4797D1AD}">
      <dgm:prSet/>
      <dgm:spPr/>
      <dgm:t>
        <a:bodyPr/>
        <a:lstStyle/>
        <a:p>
          <a:endParaRPr lang="zh-CN" altLang="en-US"/>
        </a:p>
      </dgm:t>
    </dgm:pt>
    <dgm:pt modelId="{4AAEB800-9E8C-4824-B1D3-6F66B134EBBA}" type="sibTrans" cxnId="{4CD4122E-1F0A-41F3-8B92-77BF4797D1AD}">
      <dgm:prSet/>
      <dgm:spPr/>
      <dgm:t>
        <a:bodyPr/>
        <a:lstStyle/>
        <a:p>
          <a:endParaRPr lang="zh-CN" altLang="en-US"/>
        </a:p>
      </dgm:t>
    </dgm:pt>
    <dgm:pt modelId="{656F5A9A-4D3B-4467-80B5-52ECA0177E8D}" type="pres">
      <dgm:prSet presAssocID="{E719BC2E-7B6C-422A-9079-C7A7CD88E4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3DD57B6-4549-454E-8DC0-3F2BDD2E6BF0}" type="pres">
      <dgm:prSet presAssocID="{E7240AAE-FCB5-4CDC-8A2E-B403B8D57E4C}" presName="node" presStyleLbl="node1" presStyleIdx="0" presStyleCnt="4" custLinFactNeighborX="-1359" custLinFactNeighborY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792FF8-852E-40D4-B08D-D2501875DC8D}" type="pres">
      <dgm:prSet presAssocID="{5EE2908E-4722-4528-9C86-5B1F648C362E}" presName="sibTrans" presStyleCnt="0"/>
      <dgm:spPr/>
    </dgm:pt>
    <dgm:pt modelId="{6B0EBF45-8C36-426E-A30B-69E1E5F338B5}" type="pres">
      <dgm:prSet presAssocID="{3B2E6E3B-E452-40FD-8A5D-06544C861C4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E9823F7-EBD8-44DD-AAFF-3880E8561AC1}" type="pres">
      <dgm:prSet presAssocID="{028E5AC3-81F7-4241-9648-7F11DDB5E9EA}" presName="sibTrans" presStyleCnt="0"/>
      <dgm:spPr/>
    </dgm:pt>
    <dgm:pt modelId="{2471CC9F-23F5-4E20-AD63-947FFE82EED9}" type="pres">
      <dgm:prSet presAssocID="{65A46A21-D82B-4EC0-B676-F380F7C99C2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0F77FD-3F06-42F6-93C2-BC13BFB3C100}" type="pres">
      <dgm:prSet presAssocID="{97D3C885-B25A-4100-82BF-E5333CFA9E08}" presName="sibTrans" presStyleCnt="0"/>
      <dgm:spPr/>
    </dgm:pt>
    <dgm:pt modelId="{68248F65-BEF2-4500-A4AD-BE1E2A632366}" type="pres">
      <dgm:prSet presAssocID="{7BC5FB10-615D-49C6-8779-8F206C28508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6FAC348-3BB2-4A86-9F26-D291E89A978B}" type="presOf" srcId="{7BC5FB10-615D-49C6-8779-8F206C28508F}" destId="{68248F65-BEF2-4500-A4AD-BE1E2A632366}" srcOrd="0" destOrd="0" presId="urn:microsoft.com/office/officeart/2005/8/layout/hList6"/>
    <dgm:cxn modelId="{63592047-424E-4FBD-AD50-9A9FCDE3C9B7}" type="presOf" srcId="{129D91A8-0CA2-4E55-A2B5-B1E477FD31FB}" destId="{6B0EBF45-8C36-426E-A30B-69E1E5F338B5}" srcOrd="0" destOrd="4" presId="urn:microsoft.com/office/officeart/2005/8/layout/hList6"/>
    <dgm:cxn modelId="{3F282ED8-2C3A-4912-A171-7442879962D8}" srcId="{3B2E6E3B-E452-40FD-8A5D-06544C861C43}" destId="{53BF1917-C0FF-4DC3-9D04-FE76ED6F8342}" srcOrd="1" destOrd="0" parTransId="{3726231F-7B7A-40D4-B21A-7BF9C384DB5B}" sibTransId="{54AF7F27-639A-439D-9049-7C2AF088396D}"/>
    <dgm:cxn modelId="{164C3BE5-7BCB-42AD-9CBE-4C03D3528515}" srcId="{E719BC2E-7B6C-422A-9079-C7A7CD88E44E}" destId="{E7240AAE-FCB5-4CDC-8A2E-B403B8D57E4C}" srcOrd="0" destOrd="0" parTransId="{DBC5863A-96D4-4D98-AAC1-00FE6559D3DD}" sibTransId="{5EE2908E-4722-4528-9C86-5B1F648C362E}"/>
    <dgm:cxn modelId="{A1483525-5509-408B-BB49-E14F04E2675B}" srcId="{7BC5FB10-615D-49C6-8779-8F206C28508F}" destId="{6302DDD4-72E8-4B31-B9C3-F7006F87752D}" srcOrd="0" destOrd="0" parTransId="{3A1EA439-F03C-4ACE-9B6B-BED9B0CAF517}" sibTransId="{A32E5CAA-325C-49C0-A272-DCB648D4E2BC}"/>
    <dgm:cxn modelId="{372D6A99-83D5-4B3B-9739-CED9E7EF86A8}" type="presOf" srcId="{6479D0C3-556C-49AC-83A1-BA177B4AE2A8}" destId="{2471CC9F-23F5-4E20-AD63-947FFE82EED9}" srcOrd="0" destOrd="1" presId="urn:microsoft.com/office/officeart/2005/8/layout/hList6"/>
    <dgm:cxn modelId="{42A080D4-A146-42AA-96AD-48DEFE3985EE}" type="presOf" srcId="{88F5FD02-6715-4E0D-9E35-8EDB227F7123}" destId="{2471CC9F-23F5-4E20-AD63-947FFE82EED9}" srcOrd="0" destOrd="2" presId="urn:microsoft.com/office/officeart/2005/8/layout/hList6"/>
    <dgm:cxn modelId="{0609F029-A4B0-4C1B-A32B-04AA7C015C63}" srcId="{65A46A21-D82B-4EC0-B676-F380F7C99C2B}" destId="{88F5FD02-6715-4E0D-9E35-8EDB227F7123}" srcOrd="1" destOrd="0" parTransId="{FF729750-33A2-41FE-9668-1182A733BEE3}" sibTransId="{79E94EE2-B1B5-4F57-A20C-6C69805AA42C}"/>
    <dgm:cxn modelId="{B7581298-F29A-4D33-AC19-46281E4FD1C6}" type="presOf" srcId="{D2E0C95F-BA65-41D7-B136-C67D04C17667}" destId="{68248F65-BEF2-4500-A4AD-BE1E2A632366}" srcOrd="0" destOrd="4" presId="urn:microsoft.com/office/officeart/2005/8/layout/hList6"/>
    <dgm:cxn modelId="{C2FE4DF3-102D-4103-A155-81CBE0C1309E}" srcId="{E719BC2E-7B6C-422A-9079-C7A7CD88E44E}" destId="{3B2E6E3B-E452-40FD-8A5D-06544C861C43}" srcOrd="1" destOrd="0" parTransId="{0ABFB4E2-DD96-45A0-9EC8-2AD390333185}" sibTransId="{028E5AC3-81F7-4241-9648-7F11DDB5E9EA}"/>
    <dgm:cxn modelId="{8751FBB5-E1F6-4D01-86AA-D0BE8ADEB81E}" srcId="{65A46A21-D82B-4EC0-B676-F380F7C99C2B}" destId="{6479D0C3-556C-49AC-83A1-BA177B4AE2A8}" srcOrd="0" destOrd="0" parTransId="{11203E27-13D6-44EF-8D76-4B962DA81DC1}" sibTransId="{08EBB4AA-8860-4945-8AAF-9C74FE2A413B}"/>
    <dgm:cxn modelId="{DAB7D990-AD83-403C-BD95-5CAC001D9943}" srcId="{65A46A21-D82B-4EC0-B676-F380F7C99C2B}" destId="{0D3FFBEA-B3EC-4A85-93B6-A5CFE2C86E81}" srcOrd="2" destOrd="0" parTransId="{4D70CC3C-24CA-4BED-A89D-02A2E36D738B}" sibTransId="{BAD469F5-F0A8-4BCB-87C3-83CAE62612FC}"/>
    <dgm:cxn modelId="{325B679D-13F1-484C-8426-C7C4E160B57F}" srcId="{E7240AAE-FCB5-4CDC-8A2E-B403B8D57E4C}" destId="{C257675D-CF39-4E23-B438-65A46B074216}" srcOrd="0" destOrd="0" parTransId="{A9AD103C-C731-4201-99CF-F3CE2E1C3CF9}" sibTransId="{A833F5DA-7939-4BAE-8853-0F28DF86A338}"/>
    <dgm:cxn modelId="{24D33B9F-7097-48F6-AB27-B0EC72E35E53}" type="presOf" srcId="{46D795CF-B44A-42EA-86FA-A3E2271D0DF7}" destId="{D3DD57B6-4549-454E-8DC0-3F2BDD2E6BF0}" srcOrd="0" destOrd="2" presId="urn:microsoft.com/office/officeart/2005/8/layout/hList6"/>
    <dgm:cxn modelId="{126CB900-D00B-4C20-8C93-132AEAC471ED}" type="presOf" srcId="{C257675D-CF39-4E23-B438-65A46B074216}" destId="{D3DD57B6-4549-454E-8DC0-3F2BDD2E6BF0}" srcOrd="0" destOrd="1" presId="urn:microsoft.com/office/officeart/2005/8/layout/hList6"/>
    <dgm:cxn modelId="{A0EC2482-CD20-4F42-8777-58F03FC2704B}" type="presOf" srcId="{6302DDD4-72E8-4B31-B9C3-F7006F87752D}" destId="{68248F65-BEF2-4500-A4AD-BE1E2A632366}" srcOrd="0" destOrd="1" presId="urn:microsoft.com/office/officeart/2005/8/layout/hList6"/>
    <dgm:cxn modelId="{65DF2970-2480-427B-8D05-2A4855B0703C}" srcId="{3B2E6E3B-E452-40FD-8A5D-06544C861C43}" destId="{094BF3C1-8E02-44DA-AC03-2F59AAB954C7}" srcOrd="2" destOrd="0" parTransId="{B37FA980-1652-4316-BE6C-289EA7AEBB45}" sibTransId="{0F39DC6D-C271-4FF9-B5C4-8390099A9EFF}"/>
    <dgm:cxn modelId="{B1FF0A41-6B5C-4D31-AE59-190256A03F5B}" srcId="{3B2E6E3B-E452-40FD-8A5D-06544C861C43}" destId="{259DEEB4-D0FD-40C9-9EAF-24EB074D0278}" srcOrd="4" destOrd="0" parTransId="{27980ECE-CCEF-4769-BDD7-B5BDF860BB31}" sibTransId="{B8859EDE-7926-4114-B13B-748658426F9B}"/>
    <dgm:cxn modelId="{E8C06EDB-CCEE-4B58-AE6B-EC53069BBB70}" type="presOf" srcId="{65A46A21-D82B-4EC0-B676-F380F7C99C2B}" destId="{2471CC9F-23F5-4E20-AD63-947FFE82EED9}" srcOrd="0" destOrd="0" presId="urn:microsoft.com/office/officeart/2005/8/layout/hList6"/>
    <dgm:cxn modelId="{DB382959-F0EA-4183-8BF3-69A53C867D96}" srcId="{3B2E6E3B-E452-40FD-8A5D-06544C861C43}" destId="{129D91A8-0CA2-4E55-A2B5-B1E477FD31FB}" srcOrd="3" destOrd="0" parTransId="{18A7F506-236D-4858-A0A7-697BF037BB82}" sibTransId="{AA8A07C9-6C7D-4E3E-A4BD-413DECE69F89}"/>
    <dgm:cxn modelId="{5643826F-BD2F-4494-ABC5-B43F8C04936D}" srcId="{E719BC2E-7B6C-422A-9079-C7A7CD88E44E}" destId="{65A46A21-D82B-4EC0-B676-F380F7C99C2B}" srcOrd="2" destOrd="0" parTransId="{B66122DE-84E9-4AFC-A5AE-CB246282AC6F}" sibTransId="{97D3C885-B25A-4100-82BF-E5333CFA9E08}"/>
    <dgm:cxn modelId="{B734B506-5D3B-4061-92C9-501BB3F8549D}" srcId="{7BC5FB10-615D-49C6-8779-8F206C28508F}" destId="{2E7B6AA0-D55A-4A12-AA66-03C925E64A21}" srcOrd="1" destOrd="0" parTransId="{7356915A-098A-4C90-9E31-C7F7ADC0D04A}" sibTransId="{447BF313-BEC6-4E0C-BB57-2DF13C640D74}"/>
    <dgm:cxn modelId="{11B38022-1D1F-415A-A50A-C190F9973522}" type="presOf" srcId="{094BF3C1-8E02-44DA-AC03-2F59AAB954C7}" destId="{6B0EBF45-8C36-426E-A30B-69E1E5F338B5}" srcOrd="0" destOrd="3" presId="urn:microsoft.com/office/officeart/2005/8/layout/hList6"/>
    <dgm:cxn modelId="{E5191B8D-0CDD-487F-9DB7-C4D0BFD69C31}" type="presOf" srcId="{0D3FFBEA-B3EC-4A85-93B6-A5CFE2C86E81}" destId="{2471CC9F-23F5-4E20-AD63-947FFE82EED9}" srcOrd="0" destOrd="3" presId="urn:microsoft.com/office/officeart/2005/8/layout/hList6"/>
    <dgm:cxn modelId="{7869AE2E-5ADC-4FBB-8B7E-68CA816C4711}" type="presOf" srcId="{E719BC2E-7B6C-422A-9079-C7A7CD88E44E}" destId="{656F5A9A-4D3B-4467-80B5-52ECA0177E8D}" srcOrd="0" destOrd="0" presId="urn:microsoft.com/office/officeart/2005/8/layout/hList6"/>
    <dgm:cxn modelId="{3C4323AF-41BA-431D-8528-81F6E1E43D97}" type="presOf" srcId="{259DEEB4-D0FD-40C9-9EAF-24EB074D0278}" destId="{6B0EBF45-8C36-426E-A30B-69E1E5F338B5}" srcOrd="0" destOrd="5" presId="urn:microsoft.com/office/officeart/2005/8/layout/hList6"/>
    <dgm:cxn modelId="{81869FE4-6FD8-4020-98BB-28F6300926F4}" type="presOf" srcId="{3B2E6E3B-E452-40FD-8A5D-06544C861C43}" destId="{6B0EBF45-8C36-426E-A30B-69E1E5F338B5}" srcOrd="0" destOrd="0" presId="urn:microsoft.com/office/officeart/2005/8/layout/hList6"/>
    <dgm:cxn modelId="{FAB1C37C-BE1F-45C6-889F-57ED6980E8AE}" srcId="{3B2E6E3B-E452-40FD-8A5D-06544C861C43}" destId="{1CA3325E-353F-42D7-9E88-4BFD89578426}" srcOrd="0" destOrd="0" parTransId="{1D33C506-84C2-4FB9-8246-F0B9C4650B1A}" sibTransId="{FF893CCF-E2DA-4D5B-BA2F-9DF1C00A4ED7}"/>
    <dgm:cxn modelId="{4CD4122E-1F0A-41F3-8B92-77BF4797D1AD}" srcId="{7BC5FB10-615D-49C6-8779-8F206C28508F}" destId="{D2E0C95F-BA65-41D7-B136-C67D04C17667}" srcOrd="3" destOrd="0" parTransId="{D7FCDD80-BD5A-4D69-9B2A-C8FC08ADE224}" sibTransId="{4AAEB800-9E8C-4824-B1D3-6F66B134EBBA}"/>
    <dgm:cxn modelId="{777BCD4B-17A8-48AB-A149-E23AD1F240EC}" type="presOf" srcId="{4C065790-D019-4790-8F29-E62C780038EB}" destId="{6B0EBF45-8C36-426E-A30B-69E1E5F338B5}" srcOrd="0" destOrd="6" presId="urn:microsoft.com/office/officeart/2005/8/layout/hList6"/>
    <dgm:cxn modelId="{4BDD94F9-5FFB-448B-A9AF-D05592697BBE}" type="presOf" srcId="{767E23F3-4523-475E-AF5E-5B4B5AC38C48}" destId="{68248F65-BEF2-4500-A4AD-BE1E2A632366}" srcOrd="0" destOrd="3" presId="urn:microsoft.com/office/officeart/2005/8/layout/hList6"/>
    <dgm:cxn modelId="{EA0CF0C2-75AF-434F-9BB7-CB5494DAD74F}" srcId="{E7240AAE-FCB5-4CDC-8A2E-B403B8D57E4C}" destId="{46D795CF-B44A-42EA-86FA-A3E2271D0DF7}" srcOrd="1" destOrd="0" parTransId="{4ECEE978-41AC-45E1-8D6D-92024A0341BD}" sibTransId="{4AC9058A-ABA6-41F7-B5A4-76D2376B421F}"/>
    <dgm:cxn modelId="{F4CC416B-EA21-4C9E-BB9C-6693F36B119F}" type="presOf" srcId="{53BF1917-C0FF-4DC3-9D04-FE76ED6F8342}" destId="{6B0EBF45-8C36-426E-A30B-69E1E5F338B5}" srcOrd="0" destOrd="2" presId="urn:microsoft.com/office/officeart/2005/8/layout/hList6"/>
    <dgm:cxn modelId="{06D9123E-C12A-4046-8218-E520D2C3AF87}" type="presOf" srcId="{1CA3325E-353F-42D7-9E88-4BFD89578426}" destId="{6B0EBF45-8C36-426E-A30B-69E1E5F338B5}" srcOrd="0" destOrd="1" presId="urn:microsoft.com/office/officeart/2005/8/layout/hList6"/>
    <dgm:cxn modelId="{E3CCF0AF-9E8A-4560-893B-0749FFBB8939}" srcId="{E719BC2E-7B6C-422A-9079-C7A7CD88E44E}" destId="{7BC5FB10-615D-49C6-8779-8F206C28508F}" srcOrd="3" destOrd="0" parTransId="{17E83987-8B74-4DFF-A545-59471A261AFC}" sibTransId="{7BC80C80-3202-4B99-B67B-F19169166085}"/>
    <dgm:cxn modelId="{F1066F26-AF05-42F3-83A1-15173343AB9A}" type="presOf" srcId="{2E7B6AA0-D55A-4A12-AA66-03C925E64A21}" destId="{68248F65-BEF2-4500-A4AD-BE1E2A632366}" srcOrd="0" destOrd="2" presId="urn:microsoft.com/office/officeart/2005/8/layout/hList6"/>
    <dgm:cxn modelId="{CCBFC7C1-B957-47FC-9B96-5F1998658C5C}" srcId="{7BC5FB10-615D-49C6-8779-8F206C28508F}" destId="{767E23F3-4523-475E-AF5E-5B4B5AC38C48}" srcOrd="2" destOrd="0" parTransId="{15886321-6FAF-4257-9D23-0D1FA2DBFD80}" sibTransId="{E535273C-A4B4-4FEE-BE56-318653EE1FCB}"/>
    <dgm:cxn modelId="{26DA9A66-3432-46FE-95D2-072E6F2D2315}" type="presOf" srcId="{E7240AAE-FCB5-4CDC-8A2E-B403B8D57E4C}" destId="{D3DD57B6-4549-454E-8DC0-3F2BDD2E6BF0}" srcOrd="0" destOrd="0" presId="urn:microsoft.com/office/officeart/2005/8/layout/hList6"/>
    <dgm:cxn modelId="{0244AB40-14B6-49D9-8E05-ABB946913FF9}" srcId="{3B2E6E3B-E452-40FD-8A5D-06544C861C43}" destId="{4C065790-D019-4790-8F29-E62C780038EB}" srcOrd="5" destOrd="0" parTransId="{44953C8A-5E2E-46C8-85B5-350E0F707580}" sibTransId="{6A90E6D1-448C-47BA-9AD5-6A86C513249B}"/>
    <dgm:cxn modelId="{E3314F61-284A-4C98-AAC4-EBBDD94519B9}" type="presParOf" srcId="{656F5A9A-4D3B-4467-80B5-52ECA0177E8D}" destId="{D3DD57B6-4549-454E-8DC0-3F2BDD2E6BF0}" srcOrd="0" destOrd="0" presId="urn:microsoft.com/office/officeart/2005/8/layout/hList6"/>
    <dgm:cxn modelId="{1BF97F87-A0C4-4382-92B0-BDF3251F4A9D}" type="presParOf" srcId="{656F5A9A-4D3B-4467-80B5-52ECA0177E8D}" destId="{65792FF8-852E-40D4-B08D-D2501875DC8D}" srcOrd="1" destOrd="0" presId="urn:microsoft.com/office/officeart/2005/8/layout/hList6"/>
    <dgm:cxn modelId="{4D4868C5-7730-4447-B3BB-DB5A0CE2D7B6}" type="presParOf" srcId="{656F5A9A-4D3B-4467-80B5-52ECA0177E8D}" destId="{6B0EBF45-8C36-426E-A30B-69E1E5F338B5}" srcOrd="2" destOrd="0" presId="urn:microsoft.com/office/officeart/2005/8/layout/hList6"/>
    <dgm:cxn modelId="{3939308D-17BE-4899-8933-A82243DFF6F8}" type="presParOf" srcId="{656F5A9A-4D3B-4467-80B5-52ECA0177E8D}" destId="{5E9823F7-EBD8-44DD-AAFF-3880E8561AC1}" srcOrd="3" destOrd="0" presId="urn:microsoft.com/office/officeart/2005/8/layout/hList6"/>
    <dgm:cxn modelId="{CD0D22B4-C76A-47C0-9E1C-14DF99EDF174}" type="presParOf" srcId="{656F5A9A-4D3B-4467-80B5-52ECA0177E8D}" destId="{2471CC9F-23F5-4E20-AD63-947FFE82EED9}" srcOrd="4" destOrd="0" presId="urn:microsoft.com/office/officeart/2005/8/layout/hList6"/>
    <dgm:cxn modelId="{7405FC57-CB38-4C0C-82AE-EE40D36F2F48}" type="presParOf" srcId="{656F5A9A-4D3B-4467-80B5-52ECA0177E8D}" destId="{AE0F77FD-3F06-42F6-93C2-BC13BFB3C100}" srcOrd="5" destOrd="0" presId="urn:microsoft.com/office/officeart/2005/8/layout/hList6"/>
    <dgm:cxn modelId="{81445A44-F808-4F57-AA8D-4432ADE3E919}" type="presParOf" srcId="{656F5A9A-4D3B-4467-80B5-52ECA0177E8D}" destId="{68248F65-BEF2-4500-A4AD-BE1E2A63236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8103FE-A417-48BA-83D2-EFA8E9D15C7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E1DA8FBA-E670-42C3-9DAD-AFBED467F35A}">
      <dgm:prSet phldrT="[文本]" custT="1"/>
      <dgm:spPr/>
      <dgm:t>
        <a:bodyPr/>
        <a:lstStyle/>
        <a:p>
          <a:r>
            <a:rPr lang="en-US" altLang="zh-CN" sz="2000" dirty="0" smtClean="0"/>
            <a:t>Situated learning</a:t>
          </a:r>
          <a:endParaRPr lang="zh-CN" altLang="en-US" sz="2000" dirty="0"/>
        </a:p>
      </dgm:t>
    </dgm:pt>
    <dgm:pt modelId="{2D18EE38-1669-4392-8D2F-728D33F2B7A0}" type="parTrans" cxnId="{E41A7758-724F-43A2-9658-2B205E5212F7}">
      <dgm:prSet/>
      <dgm:spPr/>
      <dgm:t>
        <a:bodyPr/>
        <a:lstStyle/>
        <a:p>
          <a:endParaRPr lang="zh-CN" altLang="en-US"/>
        </a:p>
      </dgm:t>
    </dgm:pt>
    <dgm:pt modelId="{0CB6D3F1-5184-4A2F-AD51-0DD975865476}" type="sibTrans" cxnId="{E41A7758-724F-43A2-9658-2B205E5212F7}">
      <dgm:prSet/>
      <dgm:spPr/>
      <dgm:t>
        <a:bodyPr/>
        <a:lstStyle/>
        <a:p>
          <a:endParaRPr lang="zh-CN" altLang="en-US"/>
        </a:p>
      </dgm:t>
    </dgm:pt>
    <dgm:pt modelId="{FEA609BA-34A9-4110-92E3-3E4A6EEE438F}">
      <dgm:prSet phldrT="[文本]" custT="1"/>
      <dgm:spPr/>
      <dgm:t>
        <a:bodyPr/>
        <a:lstStyle/>
        <a:p>
          <a:r>
            <a:rPr lang="en-US" altLang="en-US" sz="1600" dirty="0" smtClean="0"/>
            <a:t>enables students to tackle complex, difficult tasks that are beyond their ability to engage with independently</a:t>
          </a:r>
          <a:endParaRPr lang="zh-CN" altLang="en-US" sz="1600" dirty="0"/>
        </a:p>
      </dgm:t>
    </dgm:pt>
    <dgm:pt modelId="{179CA34B-0D48-45E6-BF02-E489B1412AB8}" type="parTrans" cxnId="{D57838F7-91C3-4CAC-8772-1EC0826C54AC}">
      <dgm:prSet/>
      <dgm:spPr/>
      <dgm:t>
        <a:bodyPr/>
        <a:lstStyle/>
        <a:p>
          <a:endParaRPr lang="zh-CN" altLang="en-US"/>
        </a:p>
      </dgm:t>
    </dgm:pt>
    <dgm:pt modelId="{B28B855B-AE18-48D0-AB6F-AAFF4BD6592C}" type="sibTrans" cxnId="{D57838F7-91C3-4CAC-8772-1EC0826C54AC}">
      <dgm:prSet/>
      <dgm:spPr/>
      <dgm:t>
        <a:bodyPr/>
        <a:lstStyle/>
        <a:p>
          <a:endParaRPr lang="zh-CN" altLang="en-US"/>
        </a:p>
      </dgm:t>
    </dgm:pt>
    <dgm:pt modelId="{3CCCE373-319D-478F-8F23-9466A5E835D6}">
      <dgm:prSet phldrT="[文本]" custT="1"/>
      <dgm:spPr/>
      <dgm:t>
        <a:bodyPr/>
        <a:lstStyle/>
        <a:p>
          <a:r>
            <a:rPr lang="en-US" altLang="zh-CN" sz="2000" dirty="0" smtClean="0"/>
            <a:t>Articulation </a:t>
          </a:r>
          <a:endParaRPr lang="zh-CN" altLang="en-US" sz="2000" dirty="0"/>
        </a:p>
      </dgm:t>
    </dgm:pt>
    <dgm:pt modelId="{E6ACC6BF-AB12-4F23-8B53-90C6A1A0E1B6}" type="parTrans" cxnId="{1CC36E9C-4502-4561-BB76-473F1157948D}">
      <dgm:prSet/>
      <dgm:spPr/>
      <dgm:t>
        <a:bodyPr/>
        <a:lstStyle/>
        <a:p>
          <a:endParaRPr lang="zh-CN" altLang="en-US"/>
        </a:p>
      </dgm:t>
    </dgm:pt>
    <dgm:pt modelId="{C757E4A4-89BE-4F14-B915-6C2997CDC3F3}" type="sibTrans" cxnId="{1CC36E9C-4502-4561-BB76-473F1157948D}">
      <dgm:prSet/>
      <dgm:spPr/>
      <dgm:t>
        <a:bodyPr/>
        <a:lstStyle/>
        <a:p>
          <a:endParaRPr lang="zh-CN" altLang="en-US"/>
        </a:p>
      </dgm:t>
    </dgm:pt>
    <dgm:pt modelId="{3A3C9614-88EC-460F-BE4C-8CF0908C0ABB}">
      <dgm:prSet phldrT="[文本]"/>
      <dgm:spPr/>
      <dgm:t>
        <a:bodyPr/>
        <a:lstStyle/>
        <a:p>
          <a:r>
            <a:rPr lang="en-US" altLang="en-US" dirty="0" smtClean="0"/>
            <a:t>to articulate one’s thinking and knowledge in terms that are not specific to a particular context</a:t>
          </a:r>
          <a:endParaRPr lang="zh-CN" altLang="en-US" dirty="0"/>
        </a:p>
      </dgm:t>
    </dgm:pt>
    <dgm:pt modelId="{7E16F5DA-215F-4275-86F4-AF3245940192}" type="parTrans" cxnId="{99E70C90-A6AF-4933-B691-78B5FD4B74FF}">
      <dgm:prSet/>
      <dgm:spPr/>
      <dgm:t>
        <a:bodyPr/>
        <a:lstStyle/>
        <a:p>
          <a:endParaRPr lang="zh-CN" altLang="en-US"/>
        </a:p>
      </dgm:t>
    </dgm:pt>
    <dgm:pt modelId="{1EFBCFE2-E999-4903-82B6-9F0C2C082458}" type="sibTrans" cxnId="{99E70C90-A6AF-4933-B691-78B5FD4B74FF}">
      <dgm:prSet/>
      <dgm:spPr/>
      <dgm:t>
        <a:bodyPr/>
        <a:lstStyle/>
        <a:p>
          <a:endParaRPr lang="zh-CN" altLang="en-US"/>
        </a:p>
      </dgm:t>
    </dgm:pt>
    <dgm:pt modelId="{8F302A5D-68A6-4627-BA6F-9DEAD1BCAE1D}">
      <dgm:prSet phldrT="[文本]" custT="1"/>
      <dgm:spPr/>
      <dgm:t>
        <a:bodyPr/>
        <a:lstStyle/>
        <a:p>
          <a:r>
            <a:rPr lang="en-US" altLang="zh-CN" sz="2000" dirty="0" smtClean="0"/>
            <a:t>Reflection </a:t>
          </a:r>
          <a:endParaRPr lang="zh-CN" altLang="en-US" sz="2000" dirty="0"/>
        </a:p>
      </dgm:t>
    </dgm:pt>
    <dgm:pt modelId="{680B928A-4D6E-43A3-8590-A6008D231B5E}" type="parTrans" cxnId="{BA8DBCEC-6965-430A-BB54-5BE3B366D90B}">
      <dgm:prSet/>
      <dgm:spPr/>
      <dgm:t>
        <a:bodyPr/>
        <a:lstStyle/>
        <a:p>
          <a:endParaRPr lang="zh-CN" altLang="en-US"/>
        </a:p>
      </dgm:t>
    </dgm:pt>
    <dgm:pt modelId="{3AE318CA-F1DC-41B1-900F-52BB4B9D9C0F}" type="sibTrans" cxnId="{BA8DBCEC-6965-430A-BB54-5BE3B366D90B}">
      <dgm:prSet/>
      <dgm:spPr/>
      <dgm:t>
        <a:bodyPr/>
        <a:lstStyle/>
        <a:p>
          <a:endParaRPr lang="zh-CN" altLang="en-US"/>
        </a:p>
      </dgm:t>
    </dgm:pt>
    <dgm:pt modelId="{FEC45218-6D14-4C95-AFAB-C3F0683B2C4F}">
      <dgm:prSet phldrT="[文本]" custT="1"/>
      <dgm:spPr/>
      <dgm:t>
        <a:bodyPr/>
        <a:lstStyle/>
        <a:p>
          <a:r>
            <a:rPr lang="en-US" altLang="en-US" sz="1600" dirty="0" smtClean="0"/>
            <a:t>encourages learners to look back on their performance in a situation and compare their performance to other performances</a:t>
          </a:r>
          <a:endParaRPr lang="zh-CN" altLang="en-US" sz="1600" dirty="0"/>
        </a:p>
      </dgm:t>
    </dgm:pt>
    <dgm:pt modelId="{AE29D6A7-EBD5-46CA-9EE2-942B5C690409}" type="parTrans" cxnId="{B566FC9F-1D0A-4661-B5ED-50786B995771}">
      <dgm:prSet/>
      <dgm:spPr/>
      <dgm:t>
        <a:bodyPr/>
        <a:lstStyle/>
        <a:p>
          <a:endParaRPr lang="zh-CN" altLang="en-US"/>
        </a:p>
      </dgm:t>
    </dgm:pt>
    <dgm:pt modelId="{9EEE1899-190A-4D2E-AB1D-EC6B06770A42}" type="sibTrans" cxnId="{B566FC9F-1D0A-4661-B5ED-50786B995771}">
      <dgm:prSet/>
      <dgm:spPr/>
      <dgm:t>
        <a:bodyPr/>
        <a:lstStyle/>
        <a:p>
          <a:endParaRPr lang="zh-CN" altLang="en-US"/>
        </a:p>
      </dgm:t>
    </dgm:pt>
    <dgm:pt modelId="{3073BC4C-5AC4-4FD7-B56E-98B28D72FF2C}">
      <dgm:prSet phldrT="[文本]" custT="1"/>
      <dgm:spPr/>
      <dgm:t>
        <a:bodyPr/>
        <a:lstStyle/>
        <a:p>
          <a:r>
            <a:rPr lang="en-US" altLang="zh-CN" sz="2000" dirty="0" smtClean="0"/>
            <a:t>scaffolding</a:t>
          </a:r>
          <a:endParaRPr lang="zh-CN" altLang="en-US" sz="2000" dirty="0"/>
        </a:p>
      </dgm:t>
    </dgm:pt>
    <dgm:pt modelId="{CCBCF645-02A4-431D-BE3F-FE1272D2E250}" type="parTrans" cxnId="{59D9B6D1-2B5C-4ED0-BF60-A25FCE955F5E}">
      <dgm:prSet/>
      <dgm:spPr/>
      <dgm:t>
        <a:bodyPr/>
        <a:lstStyle/>
        <a:p>
          <a:endParaRPr lang="zh-CN" altLang="en-US"/>
        </a:p>
      </dgm:t>
    </dgm:pt>
    <dgm:pt modelId="{9CE1E11B-F8E8-444B-978A-CDC6E5132330}" type="sibTrans" cxnId="{59D9B6D1-2B5C-4ED0-BF60-A25FCE955F5E}">
      <dgm:prSet/>
      <dgm:spPr/>
      <dgm:t>
        <a:bodyPr/>
        <a:lstStyle/>
        <a:p>
          <a:endParaRPr lang="zh-CN" altLang="en-US"/>
        </a:p>
      </dgm:t>
    </dgm:pt>
    <dgm:pt modelId="{B1AF9B7F-18D5-4060-9637-164C1B65FD90}">
      <dgm:prSet phldrT="[文本]" custT="1"/>
      <dgm:spPr/>
      <dgm:t>
        <a:bodyPr/>
        <a:lstStyle/>
        <a:p>
          <a:r>
            <a:rPr lang="en-US" altLang="zh-CN" sz="1800" dirty="0" smtClean="0"/>
            <a:t>Communities of practice </a:t>
          </a:r>
          <a:endParaRPr lang="zh-CN" altLang="en-US" sz="1800" dirty="0"/>
        </a:p>
      </dgm:t>
    </dgm:pt>
    <dgm:pt modelId="{FBEAD47E-8F08-4950-875A-02B8866199BF}" type="parTrans" cxnId="{36690FC5-2BE5-41BE-BD2D-AE0CC36C2B19}">
      <dgm:prSet/>
      <dgm:spPr/>
      <dgm:t>
        <a:bodyPr/>
        <a:lstStyle/>
        <a:p>
          <a:endParaRPr lang="zh-CN" altLang="en-US"/>
        </a:p>
      </dgm:t>
    </dgm:pt>
    <dgm:pt modelId="{0150BEE9-3BA0-484B-A8F3-53E4A8CE39AC}" type="sibTrans" cxnId="{36690FC5-2BE5-41BE-BD2D-AE0CC36C2B19}">
      <dgm:prSet/>
      <dgm:spPr/>
      <dgm:t>
        <a:bodyPr/>
        <a:lstStyle/>
        <a:p>
          <a:endParaRPr lang="zh-CN" altLang="en-US"/>
        </a:p>
      </dgm:t>
    </dgm:pt>
    <dgm:pt modelId="{8FBB7F2A-AD06-46E8-8AA3-726FD0B76A43}">
      <dgm:prSet phldrT="[文本]" custT="1"/>
      <dgm:spPr/>
      <dgm:t>
        <a:bodyPr/>
        <a:lstStyle/>
        <a:p>
          <a:r>
            <a:rPr lang="en-US" altLang="zh-CN" sz="1800" dirty="0" smtClean="0"/>
            <a:t>Communities of leaner</a:t>
          </a:r>
        </a:p>
      </dgm:t>
    </dgm:pt>
    <dgm:pt modelId="{6E6ACCB2-31CF-4401-B43E-A4520048C164}" type="parTrans" cxnId="{B453C966-89D4-4672-B7E5-23D67B6D53D3}">
      <dgm:prSet/>
      <dgm:spPr/>
      <dgm:t>
        <a:bodyPr/>
        <a:lstStyle/>
        <a:p>
          <a:endParaRPr lang="zh-CN" altLang="en-US"/>
        </a:p>
      </dgm:t>
    </dgm:pt>
    <dgm:pt modelId="{45BB0278-516A-491C-AE25-907A81F654D6}" type="sibTrans" cxnId="{B453C966-89D4-4672-B7E5-23D67B6D53D3}">
      <dgm:prSet/>
      <dgm:spPr/>
      <dgm:t>
        <a:bodyPr/>
        <a:lstStyle/>
        <a:p>
          <a:endParaRPr lang="zh-CN" altLang="en-US"/>
        </a:p>
      </dgm:t>
    </dgm:pt>
    <dgm:pt modelId="{F67FBEF6-9424-4D44-84E3-80EB63BBD8CB}">
      <dgm:prSet/>
      <dgm:spPr/>
      <dgm:t>
        <a:bodyPr/>
        <a:lstStyle/>
        <a:p>
          <a:r>
            <a:rPr lang="en-US" altLang="en-US" dirty="0" smtClean="0"/>
            <a:t>Learners are given real-world tasks and the scaffolding they need to carry out such tasks in authentic situation.</a:t>
          </a:r>
          <a:endParaRPr lang="zh-CN" altLang="en-US" dirty="0"/>
        </a:p>
      </dgm:t>
    </dgm:pt>
    <dgm:pt modelId="{7C55F542-3A3B-4DA4-A3B0-D509936241E5}" type="parTrans" cxnId="{79EA9431-A41A-4A83-BE3B-65A13331C20C}">
      <dgm:prSet/>
      <dgm:spPr/>
      <dgm:t>
        <a:bodyPr/>
        <a:lstStyle/>
        <a:p>
          <a:endParaRPr lang="zh-CN" altLang="en-US"/>
        </a:p>
      </dgm:t>
    </dgm:pt>
    <dgm:pt modelId="{E8247C0E-F429-4C13-96CE-0844CAD31F2B}" type="sibTrans" cxnId="{79EA9431-A41A-4A83-BE3B-65A13331C20C}">
      <dgm:prSet/>
      <dgm:spPr/>
      <dgm:t>
        <a:bodyPr/>
        <a:lstStyle/>
        <a:p>
          <a:endParaRPr lang="zh-CN" altLang="en-US"/>
        </a:p>
      </dgm:t>
    </dgm:pt>
    <dgm:pt modelId="{2139E7D0-A5C5-4801-BA88-E638203EF11F}">
      <dgm:prSet/>
      <dgm:spPr/>
      <dgm:t>
        <a:bodyPr/>
        <a:lstStyle/>
        <a:p>
          <a:r>
            <a:rPr lang="en-US" altLang="en-US" dirty="0" smtClean="0"/>
            <a:t>the notion </a:t>
          </a:r>
          <a:r>
            <a:rPr lang="en-US" altLang="en-US" i="0" dirty="0" smtClean="0"/>
            <a:t>of </a:t>
          </a:r>
          <a:r>
            <a:rPr lang="en-US" altLang="en-US" i="1" dirty="0" smtClean="0"/>
            <a:t>legitimate peripheral participation </a:t>
          </a:r>
          <a:r>
            <a:rPr lang="en-US" altLang="en-US" dirty="0" smtClean="0"/>
            <a:t>to describe the way that apprentices participate in a community of practice.</a:t>
          </a:r>
          <a:endParaRPr lang="zh-CN" altLang="en-US" dirty="0"/>
        </a:p>
      </dgm:t>
    </dgm:pt>
    <dgm:pt modelId="{A3AF7C61-D14A-4846-A29E-429A96A9FFD1}" type="parTrans" cxnId="{4EF6F854-20DA-49F8-89FE-E45B51336475}">
      <dgm:prSet/>
      <dgm:spPr/>
      <dgm:t>
        <a:bodyPr/>
        <a:lstStyle/>
        <a:p>
          <a:endParaRPr lang="zh-CN" altLang="en-US"/>
        </a:p>
      </dgm:t>
    </dgm:pt>
    <dgm:pt modelId="{9D384FC2-F5CF-4349-AB5C-1898EB3BF437}" type="sibTrans" cxnId="{4EF6F854-20DA-49F8-89FE-E45B51336475}">
      <dgm:prSet/>
      <dgm:spPr/>
      <dgm:t>
        <a:bodyPr/>
        <a:lstStyle/>
        <a:p>
          <a:endParaRPr lang="zh-CN" altLang="en-US"/>
        </a:p>
      </dgm:t>
    </dgm:pt>
    <dgm:pt modelId="{BE56DC36-1286-4864-9EC1-196BA3D5BD88}">
      <dgm:prSet/>
      <dgm:spPr/>
      <dgm:t>
        <a:bodyPr/>
        <a:lstStyle/>
        <a:p>
          <a:r>
            <a:rPr lang="en-US" altLang="en-US" dirty="0" smtClean="0"/>
            <a:t>to advance the collective knowledge of the community, with the belief that this will ultimately support the growth of individual knowledge</a:t>
          </a:r>
          <a:endParaRPr lang="zh-CN" altLang="en-US" dirty="0"/>
        </a:p>
      </dgm:t>
    </dgm:pt>
    <dgm:pt modelId="{2E03400D-0B54-4288-8DBA-6C69713DB9DB}" type="parTrans" cxnId="{FDEC5A07-AE98-44A3-937F-25B17D314E56}">
      <dgm:prSet/>
      <dgm:spPr/>
      <dgm:t>
        <a:bodyPr/>
        <a:lstStyle/>
        <a:p>
          <a:endParaRPr lang="zh-CN" altLang="en-US"/>
        </a:p>
      </dgm:t>
    </dgm:pt>
    <dgm:pt modelId="{690496BE-5859-46A5-B916-01E1DEDF49BE}" type="sibTrans" cxnId="{FDEC5A07-AE98-44A3-937F-25B17D314E56}">
      <dgm:prSet/>
      <dgm:spPr/>
      <dgm:t>
        <a:bodyPr/>
        <a:lstStyle/>
        <a:p>
          <a:endParaRPr lang="zh-CN" altLang="en-US"/>
        </a:p>
      </dgm:t>
    </dgm:pt>
    <dgm:pt modelId="{034B1DE9-FDBC-4AD6-836F-DA5B99A7854F}" type="pres">
      <dgm:prSet presAssocID="{298103FE-A417-48BA-83D2-EFA8E9D15C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0FF7E43-2F13-4FAD-BB16-233CAF11C1E0}" type="pres">
      <dgm:prSet presAssocID="{E1DA8FBA-E670-42C3-9DAD-AFBED467F35A}" presName="composite" presStyleCnt="0"/>
      <dgm:spPr/>
    </dgm:pt>
    <dgm:pt modelId="{85EBB4EE-2139-44C0-8984-065BBCD02F6E}" type="pres">
      <dgm:prSet presAssocID="{E1DA8FBA-E670-42C3-9DAD-AFBED467F35A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BD4472-0B51-4455-9BEB-5EBD87F67EFF}" type="pres">
      <dgm:prSet presAssocID="{E1DA8FBA-E670-42C3-9DAD-AFBED467F35A}" presName="desTx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725BE3-091B-4A76-90A6-3E1C477DB7EE}" type="pres">
      <dgm:prSet presAssocID="{0CB6D3F1-5184-4A2F-AD51-0DD975865476}" presName="space" presStyleCnt="0"/>
      <dgm:spPr/>
    </dgm:pt>
    <dgm:pt modelId="{5C2DF1B5-DBBE-4336-B325-5D8C1E68E9CE}" type="pres">
      <dgm:prSet presAssocID="{B1AF9B7F-18D5-4060-9637-164C1B65FD90}" presName="composite" presStyleCnt="0"/>
      <dgm:spPr/>
    </dgm:pt>
    <dgm:pt modelId="{A6BD7851-2C06-479C-AAE6-78B7A12EC539}" type="pres">
      <dgm:prSet presAssocID="{B1AF9B7F-18D5-4060-9637-164C1B65FD90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5BB345-7D19-449A-A3D6-61C4C50ABC2E}" type="pres">
      <dgm:prSet presAssocID="{B1AF9B7F-18D5-4060-9637-164C1B65FD90}" presName="desTx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CBB1B5C-6E6A-4C97-A44F-FA2E131D11E9}" type="pres">
      <dgm:prSet presAssocID="{0150BEE9-3BA0-484B-A8F3-53E4A8CE39AC}" presName="space" presStyleCnt="0"/>
      <dgm:spPr/>
    </dgm:pt>
    <dgm:pt modelId="{476904CD-7F26-48C0-81A6-DE1D4A4B3C0F}" type="pres">
      <dgm:prSet presAssocID="{8FBB7F2A-AD06-46E8-8AA3-726FD0B76A43}" presName="composite" presStyleCnt="0"/>
      <dgm:spPr/>
    </dgm:pt>
    <dgm:pt modelId="{43EADE0E-DFD4-4B4D-8C48-7F0DF5FDEF1E}" type="pres">
      <dgm:prSet presAssocID="{8FBB7F2A-AD06-46E8-8AA3-726FD0B76A43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0072CD2-63D2-4C15-8237-06BA0C207318}" type="pres">
      <dgm:prSet presAssocID="{8FBB7F2A-AD06-46E8-8AA3-726FD0B76A43}" presName="desTx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588B3A0-C632-4B66-92AC-D7ACDC7E9EF9}" type="pres">
      <dgm:prSet presAssocID="{45BB0278-516A-491C-AE25-907A81F654D6}" presName="space" presStyleCnt="0"/>
      <dgm:spPr/>
    </dgm:pt>
    <dgm:pt modelId="{1F2405C2-A3E1-49B4-8DE1-F8F033189D68}" type="pres">
      <dgm:prSet presAssocID="{3073BC4C-5AC4-4FD7-B56E-98B28D72FF2C}" presName="composite" presStyleCnt="0"/>
      <dgm:spPr/>
    </dgm:pt>
    <dgm:pt modelId="{B249E7F1-F7E3-44DC-9D55-7309CF0476F5}" type="pres">
      <dgm:prSet presAssocID="{3073BC4C-5AC4-4FD7-B56E-98B28D72FF2C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B6F2D1-C569-4767-8F25-CF767185955D}" type="pres">
      <dgm:prSet presAssocID="{3073BC4C-5AC4-4FD7-B56E-98B28D72FF2C}" presName="desTx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40142A-FB03-44B6-B1AF-CC7AAD6E1067}" type="pres">
      <dgm:prSet presAssocID="{9CE1E11B-F8E8-444B-978A-CDC6E5132330}" presName="space" presStyleCnt="0"/>
      <dgm:spPr/>
    </dgm:pt>
    <dgm:pt modelId="{C96E9312-A103-46A5-880C-9058F33BC552}" type="pres">
      <dgm:prSet presAssocID="{3CCCE373-319D-478F-8F23-9466A5E835D6}" presName="composite" presStyleCnt="0"/>
      <dgm:spPr/>
    </dgm:pt>
    <dgm:pt modelId="{14BD9E37-E2E7-41DC-820A-5742BCCE220C}" type="pres">
      <dgm:prSet presAssocID="{3CCCE373-319D-478F-8F23-9466A5E835D6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F7AB897-3585-4979-92BD-D936A6A3D1C7}" type="pres">
      <dgm:prSet presAssocID="{3CCCE373-319D-478F-8F23-9466A5E835D6}" presName="desTx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8805A3A-3894-432A-8D9D-C0D8660350DA}" type="pres">
      <dgm:prSet presAssocID="{C757E4A4-89BE-4F14-B915-6C2997CDC3F3}" presName="space" presStyleCnt="0"/>
      <dgm:spPr/>
    </dgm:pt>
    <dgm:pt modelId="{B587381E-923D-406C-BCA2-08C32D5EB89E}" type="pres">
      <dgm:prSet presAssocID="{8F302A5D-68A6-4627-BA6F-9DEAD1BCAE1D}" presName="composite" presStyleCnt="0"/>
      <dgm:spPr/>
    </dgm:pt>
    <dgm:pt modelId="{8EAC6ACD-19EB-4332-96B9-F7A8EDB111A2}" type="pres">
      <dgm:prSet presAssocID="{8F302A5D-68A6-4627-BA6F-9DEAD1BCAE1D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CCA7417-226E-47B0-BE82-A2BBAA824A7F}" type="pres">
      <dgm:prSet presAssocID="{8F302A5D-68A6-4627-BA6F-9DEAD1BCAE1D}" presName="desTx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EF6F854-20DA-49F8-89FE-E45B51336475}" srcId="{B1AF9B7F-18D5-4060-9637-164C1B65FD90}" destId="{2139E7D0-A5C5-4801-BA88-E638203EF11F}" srcOrd="0" destOrd="0" parTransId="{A3AF7C61-D14A-4846-A29E-429A96A9FFD1}" sibTransId="{9D384FC2-F5CF-4349-AB5C-1898EB3BF437}"/>
    <dgm:cxn modelId="{B453C966-89D4-4672-B7E5-23D67B6D53D3}" srcId="{298103FE-A417-48BA-83D2-EFA8E9D15C75}" destId="{8FBB7F2A-AD06-46E8-8AA3-726FD0B76A43}" srcOrd="2" destOrd="0" parTransId="{6E6ACCB2-31CF-4401-B43E-A4520048C164}" sibTransId="{45BB0278-516A-491C-AE25-907A81F654D6}"/>
    <dgm:cxn modelId="{63BE10C7-8250-43C4-A904-23726E55053E}" type="presOf" srcId="{BE56DC36-1286-4864-9EC1-196BA3D5BD88}" destId="{40072CD2-63D2-4C15-8237-06BA0C207318}" srcOrd="0" destOrd="0" presId="urn:microsoft.com/office/officeart/2005/8/layout/hList1"/>
    <dgm:cxn modelId="{7184AB8C-93FA-419D-ACE6-428667BD7E57}" type="presOf" srcId="{B1AF9B7F-18D5-4060-9637-164C1B65FD90}" destId="{A6BD7851-2C06-479C-AAE6-78B7A12EC539}" srcOrd="0" destOrd="0" presId="urn:microsoft.com/office/officeart/2005/8/layout/hList1"/>
    <dgm:cxn modelId="{79EA9431-A41A-4A83-BE3B-65A13331C20C}" srcId="{E1DA8FBA-E670-42C3-9DAD-AFBED467F35A}" destId="{F67FBEF6-9424-4D44-84E3-80EB63BBD8CB}" srcOrd="0" destOrd="0" parTransId="{7C55F542-3A3B-4DA4-A3B0-D509936241E5}" sibTransId="{E8247C0E-F429-4C13-96CE-0844CAD31F2B}"/>
    <dgm:cxn modelId="{79B019B2-336E-4089-B8A9-310BE1CA5E6A}" type="presOf" srcId="{FEC45218-6D14-4C95-AFAB-C3F0683B2C4F}" destId="{ACCA7417-226E-47B0-BE82-A2BBAA824A7F}" srcOrd="0" destOrd="0" presId="urn:microsoft.com/office/officeart/2005/8/layout/hList1"/>
    <dgm:cxn modelId="{E41A7758-724F-43A2-9658-2B205E5212F7}" srcId="{298103FE-A417-48BA-83D2-EFA8E9D15C75}" destId="{E1DA8FBA-E670-42C3-9DAD-AFBED467F35A}" srcOrd="0" destOrd="0" parTransId="{2D18EE38-1669-4392-8D2F-728D33F2B7A0}" sibTransId="{0CB6D3F1-5184-4A2F-AD51-0DD975865476}"/>
    <dgm:cxn modelId="{99E70C90-A6AF-4933-B691-78B5FD4B74FF}" srcId="{3CCCE373-319D-478F-8F23-9466A5E835D6}" destId="{3A3C9614-88EC-460F-BE4C-8CF0908C0ABB}" srcOrd="0" destOrd="0" parTransId="{7E16F5DA-215F-4275-86F4-AF3245940192}" sibTransId="{1EFBCFE2-E999-4903-82B6-9F0C2C082458}"/>
    <dgm:cxn modelId="{D57838F7-91C3-4CAC-8772-1EC0826C54AC}" srcId="{3073BC4C-5AC4-4FD7-B56E-98B28D72FF2C}" destId="{FEA609BA-34A9-4110-92E3-3E4A6EEE438F}" srcOrd="0" destOrd="0" parTransId="{179CA34B-0D48-45E6-BF02-E489B1412AB8}" sibTransId="{B28B855B-AE18-48D0-AB6F-AAFF4BD6592C}"/>
    <dgm:cxn modelId="{59D9B6D1-2B5C-4ED0-BF60-A25FCE955F5E}" srcId="{298103FE-A417-48BA-83D2-EFA8E9D15C75}" destId="{3073BC4C-5AC4-4FD7-B56E-98B28D72FF2C}" srcOrd="3" destOrd="0" parTransId="{CCBCF645-02A4-431D-BE3F-FE1272D2E250}" sibTransId="{9CE1E11B-F8E8-444B-978A-CDC6E5132330}"/>
    <dgm:cxn modelId="{C944E90C-FE6A-4390-8C8C-6FFDD04F05F6}" type="presOf" srcId="{FEA609BA-34A9-4110-92E3-3E4A6EEE438F}" destId="{B2B6F2D1-C569-4767-8F25-CF767185955D}" srcOrd="0" destOrd="0" presId="urn:microsoft.com/office/officeart/2005/8/layout/hList1"/>
    <dgm:cxn modelId="{13E3545E-9041-4C90-89D8-EF94DC231893}" type="presOf" srcId="{298103FE-A417-48BA-83D2-EFA8E9D15C75}" destId="{034B1DE9-FDBC-4AD6-836F-DA5B99A7854F}" srcOrd="0" destOrd="0" presId="urn:microsoft.com/office/officeart/2005/8/layout/hList1"/>
    <dgm:cxn modelId="{FDEC5A07-AE98-44A3-937F-25B17D314E56}" srcId="{8FBB7F2A-AD06-46E8-8AA3-726FD0B76A43}" destId="{BE56DC36-1286-4864-9EC1-196BA3D5BD88}" srcOrd="0" destOrd="0" parTransId="{2E03400D-0B54-4288-8DBA-6C69713DB9DB}" sibTransId="{690496BE-5859-46A5-B916-01E1DEDF49BE}"/>
    <dgm:cxn modelId="{36690FC5-2BE5-41BE-BD2D-AE0CC36C2B19}" srcId="{298103FE-A417-48BA-83D2-EFA8E9D15C75}" destId="{B1AF9B7F-18D5-4060-9637-164C1B65FD90}" srcOrd="1" destOrd="0" parTransId="{FBEAD47E-8F08-4950-875A-02B8866199BF}" sibTransId="{0150BEE9-3BA0-484B-A8F3-53E4A8CE39AC}"/>
    <dgm:cxn modelId="{6F58A476-1B7C-4CEB-8B13-FED412CBE8F3}" type="presOf" srcId="{3A3C9614-88EC-460F-BE4C-8CF0908C0ABB}" destId="{DF7AB897-3585-4979-92BD-D936A6A3D1C7}" srcOrd="0" destOrd="0" presId="urn:microsoft.com/office/officeart/2005/8/layout/hList1"/>
    <dgm:cxn modelId="{FD288172-F9B1-48C3-B68B-55F31126937D}" type="presOf" srcId="{2139E7D0-A5C5-4801-BA88-E638203EF11F}" destId="{8C5BB345-7D19-449A-A3D6-61C4C50ABC2E}" srcOrd="0" destOrd="0" presId="urn:microsoft.com/office/officeart/2005/8/layout/hList1"/>
    <dgm:cxn modelId="{A5ECCE3A-C6E1-4F1F-B297-86C3B088FC3E}" type="presOf" srcId="{3CCCE373-319D-478F-8F23-9466A5E835D6}" destId="{14BD9E37-E2E7-41DC-820A-5742BCCE220C}" srcOrd="0" destOrd="0" presId="urn:microsoft.com/office/officeart/2005/8/layout/hList1"/>
    <dgm:cxn modelId="{1CC36E9C-4502-4561-BB76-473F1157948D}" srcId="{298103FE-A417-48BA-83D2-EFA8E9D15C75}" destId="{3CCCE373-319D-478F-8F23-9466A5E835D6}" srcOrd="4" destOrd="0" parTransId="{E6ACC6BF-AB12-4F23-8B53-90C6A1A0E1B6}" sibTransId="{C757E4A4-89BE-4F14-B915-6C2997CDC3F3}"/>
    <dgm:cxn modelId="{BA8DBCEC-6965-430A-BB54-5BE3B366D90B}" srcId="{298103FE-A417-48BA-83D2-EFA8E9D15C75}" destId="{8F302A5D-68A6-4627-BA6F-9DEAD1BCAE1D}" srcOrd="5" destOrd="0" parTransId="{680B928A-4D6E-43A3-8590-A6008D231B5E}" sibTransId="{3AE318CA-F1DC-41B1-900F-52BB4B9D9C0F}"/>
    <dgm:cxn modelId="{7AF699B3-F524-4DA8-92FB-BA4F73867FA4}" type="presOf" srcId="{E1DA8FBA-E670-42C3-9DAD-AFBED467F35A}" destId="{85EBB4EE-2139-44C0-8984-065BBCD02F6E}" srcOrd="0" destOrd="0" presId="urn:microsoft.com/office/officeart/2005/8/layout/hList1"/>
    <dgm:cxn modelId="{58C13086-4811-442A-8664-15D1F1B231BF}" type="presOf" srcId="{F67FBEF6-9424-4D44-84E3-80EB63BBD8CB}" destId="{77BD4472-0B51-4455-9BEB-5EBD87F67EFF}" srcOrd="0" destOrd="0" presId="urn:microsoft.com/office/officeart/2005/8/layout/hList1"/>
    <dgm:cxn modelId="{175BFC15-0F70-480A-8FDC-B48D503A8882}" type="presOf" srcId="{8F302A5D-68A6-4627-BA6F-9DEAD1BCAE1D}" destId="{8EAC6ACD-19EB-4332-96B9-F7A8EDB111A2}" srcOrd="0" destOrd="0" presId="urn:microsoft.com/office/officeart/2005/8/layout/hList1"/>
    <dgm:cxn modelId="{B566FC9F-1D0A-4661-B5ED-50786B995771}" srcId="{8F302A5D-68A6-4627-BA6F-9DEAD1BCAE1D}" destId="{FEC45218-6D14-4C95-AFAB-C3F0683B2C4F}" srcOrd="0" destOrd="0" parTransId="{AE29D6A7-EBD5-46CA-9EE2-942B5C690409}" sibTransId="{9EEE1899-190A-4D2E-AB1D-EC6B06770A42}"/>
    <dgm:cxn modelId="{DE2E1FBB-7B21-45E1-9023-838B3C4D550B}" type="presOf" srcId="{8FBB7F2A-AD06-46E8-8AA3-726FD0B76A43}" destId="{43EADE0E-DFD4-4B4D-8C48-7F0DF5FDEF1E}" srcOrd="0" destOrd="0" presId="urn:microsoft.com/office/officeart/2005/8/layout/hList1"/>
    <dgm:cxn modelId="{36E906BB-EC98-48B3-9ACD-2DEDBD12606E}" type="presOf" srcId="{3073BC4C-5AC4-4FD7-B56E-98B28D72FF2C}" destId="{B249E7F1-F7E3-44DC-9D55-7309CF0476F5}" srcOrd="0" destOrd="0" presId="urn:microsoft.com/office/officeart/2005/8/layout/hList1"/>
    <dgm:cxn modelId="{AC703C6F-BD38-44A5-BFB3-34EF427ABFAC}" type="presParOf" srcId="{034B1DE9-FDBC-4AD6-836F-DA5B99A7854F}" destId="{E0FF7E43-2F13-4FAD-BB16-233CAF11C1E0}" srcOrd="0" destOrd="0" presId="urn:microsoft.com/office/officeart/2005/8/layout/hList1"/>
    <dgm:cxn modelId="{3D35CC9B-3CE1-4429-9AB0-2D0F29F1B69C}" type="presParOf" srcId="{E0FF7E43-2F13-4FAD-BB16-233CAF11C1E0}" destId="{85EBB4EE-2139-44C0-8984-065BBCD02F6E}" srcOrd="0" destOrd="0" presId="urn:microsoft.com/office/officeart/2005/8/layout/hList1"/>
    <dgm:cxn modelId="{6FE89667-91BF-48D7-8CD2-A1DBE849BF94}" type="presParOf" srcId="{E0FF7E43-2F13-4FAD-BB16-233CAF11C1E0}" destId="{77BD4472-0B51-4455-9BEB-5EBD87F67EFF}" srcOrd="1" destOrd="0" presId="urn:microsoft.com/office/officeart/2005/8/layout/hList1"/>
    <dgm:cxn modelId="{B0A24272-18B3-48A8-AF35-A97A2CEAE726}" type="presParOf" srcId="{034B1DE9-FDBC-4AD6-836F-DA5B99A7854F}" destId="{92725BE3-091B-4A76-90A6-3E1C477DB7EE}" srcOrd="1" destOrd="0" presId="urn:microsoft.com/office/officeart/2005/8/layout/hList1"/>
    <dgm:cxn modelId="{56B10ED5-F879-4584-9F87-9DD3C8FDDCF7}" type="presParOf" srcId="{034B1DE9-FDBC-4AD6-836F-DA5B99A7854F}" destId="{5C2DF1B5-DBBE-4336-B325-5D8C1E68E9CE}" srcOrd="2" destOrd="0" presId="urn:microsoft.com/office/officeart/2005/8/layout/hList1"/>
    <dgm:cxn modelId="{9CB45E26-30B7-4B04-8EC0-506DC32AFE2E}" type="presParOf" srcId="{5C2DF1B5-DBBE-4336-B325-5D8C1E68E9CE}" destId="{A6BD7851-2C06-479C-AAE6-78B7A12EC539}" srcOrd="0" destOrd="0" presId="urn:microsoft.com/office/officeart/2005/8/layout/hList1"/>
    <dgm:cxn modelId="{13530E6E-1AF1-494B-A8D7-16EC8734FF89}" type="presParOf" srcId="{5C2DF1B5-DBBE-4336-B325-5D8C1E68E9CE}" destId="{8C5BB345-7D19-449A-A3D6-61C4C50ABC2E}" srcOrd="1" destOrd="0" presId="urn:microsoft.com/office/officeart/2005/8/layout/hList1"/>
    <dgm:cxn modelId="{A35A694D-DCE6-4250-8356-997885DD36E0}" type="presParOf" srcId="{034B1DE9-FDBC-4AD6-836F-DA5B99A7854F}" destId="{BCBB1B5C-6E6A-4C97-A44F-FA2E131D11E9}" srcOrd="3" destOrd="0" presId="urn:microsoft.com/office/officeart/2005/8/layout/hList1"/>
    <dgm:cxn modelId="{E5A57EB9-8AD7-45BF-990F-B3B9E02904CE}" type="presParOf" srcId="{034B1DE9-FDBC-4AD6-836F-DA5B99A7854F}" destId="{476904CD-7F26-48C0-81A6-DE1D4A4B3C0F}" srcOrd="4" destOrd="0" presId="urn:microsoft.com/office/officeart/2005/8/layout/hList1"/>
    <dgm:cxn modelId="{C40E29BB-F52A-4C82-86F5-DA2105BE6477}" type="presParOf" srcId="{476904CD-7F26-48C0-81A6-DE1D4A4B3C0F}" destId="{43EADE0E-DFD4-4B4D-8C48-7F0DF5FDEF1E}" srcOrd="0" destOrd="0" presId="urn:microsoft.com/office/officeart/2005/8/layout/hList1"/>
    <dgm:cxn modelId="{A930701E-99DF-4A50-96EB-A4BD9766A3CE}" type="presParOf" srcId="{476904CD-7F26-48C0-81A6-DE1D4A4B3C0F}" destId="{40072CD2-63D2-4C15-8237-06BA0C207318}" srcOrd="1" destOrd="0" presId="urn:microsoft.com/office/officeart/2005/8/layout/hList1"/>
    <dgm:cxn modelId="{E6CD32E2-27B5-4E94-BCC1-6759BB10EC63}" type="presParOf" srcId="{034B1DE9-FDBC-4AD6-836F-DA5B99A7854F}" destId="{3588B3A0-C632-4B66-92AC-D7ACDC7E9EF9}" srcOrd="5" destOrd="0" presId="urn:microsoft.com/office/officeart/2005/8/layout/hList1"/>
    <dgm:cxn modelId="{02C8C715-4A58-417F-B656-AC7118F5679C}" type="presParOf" srcId="{034B1DE9-FDBC-4AD6-836F-DA5B99A7854F}" destId="{1F2405C2-A3E1-49B4-8DE1-F8F033189D68}" srcOrd="6" destOrd="0" presId="urn:microsoft.com/office/officeart/2005/8/layout/hList1"/>
    <dgm:cxn modelId="{B90F8A9B-06B0-422C-813C-921020B5EBB5}" type="presParOf" srcId="{1F2405C2-A3E1-49B4-8DE1-F8F033189D68}" destId="{B249E7F1-F7E3-44DC-9D55-7309CF0476F5}" srcOrd="0" destOrd="0" presId="urn:microsoft.com/office/officeart/2005/8/layout/hList1"/>
    <dgm:cxn modelId="{6DD2BE04-4B0B-4461-856A-315D864CAB6E}" type="presParOf" srcId="{1F2405C2-A3E1-49B4-8DE1-F8F033189D68}" destId="{B2B6F2D1-C569-4767-8F25-CF767185955D}" srcOrd="1" destOrd="0" presId="urn:microsoft.com/office/officeart/2005/8/layout/hList1"/>
    <dgm:cxn modelId="{6E565019-52C8-4733-8F26-44D002E350CE}" type="presParOf" srcId="{034B1DE9-FDBC-4AD6-836F-DA5B99A7854F}" destId="{D340142A-FB03-44B6-B1AF-CC7AAD6E1067}" srcOrd="7" destOrd="0" presId="urn:microsoft.com/office/officeart/2005/8/layout/hList1"/>
    <dgm:cxn modelId="{EF56C4F9-0CC3-4C02-AC6F-1587384398B8}" type="presParOf" srcId="{034B1DE9-FDBC-4AD6-836F-DA5B99A7854F}" destId="{C96E9312-A103-46A5-880C-9058F33BC552}" srcOrd="8" destOrd="0" presId="urn:microsoft.com/office/officeart/2005/8/layout/hList1"/>
    <dgm:cxn modelId="{F5F3806B-B877-4E70-8CCE-2EC4D162E9E9}" type="presParOf" srcId="{C96E9312-A103-46A5-880C-9058F33BC552}" destId="{14BD9E37-E2E7-41DC-820A-5742BCCE220C}" srcOrd="0" destOrd="0" presId="urn:microsoft.com/office/officeart/2005/8/layout/hList1"/>
    <dgm:cxn modelId="{BD0849C0-F479-4BA5-A7A5-013174235044}" type="presParOf" srcId="{C96E9312-A103-46A5-880C-9058F33BC552}" destId="{DF7AB897-3585-4979-92BD-D936A6A3D1C7}" srcOrd="1" destOrd="0" presId="urn:microsoft.com/office/officeart/2005/8/layout/hList1"/>
    <dgm:cxn modelId="{AE105B15-73B0-42DE-97ED-541907DA8E1D}" type="presParOf" srcId="{034B1DE9-FDBC-4AD6-836F-DA5B99A7854F}" destId="{98805A3A-3894-432A-8D9D-C0D8660350DA}" srcOrd="9" destOrd="0" presId="urn:microsoft.com/office/officeart/2005/8/layout/hList1"/>
    <dgm:cxn modelId="{33605136-A02D-467F-854F-8DBC62675153}" type="presParOf" srcId="{034B1DE9-FDBC-4AD6-836F-DA5B99A7854F}" destId="{B587381E-923D-406C-BCA2-08C32D5EB89E}" srcOrd="10" destOrd="0" presId="urn:microsoft.com/office/officeart/2005/8/layout/hList1"/>
    <dgm:cxn modelId="{98ED5E69-21DE-4285-ACB3-F1AE38C47C37}" type="presParOf" srcId="{B587381E-923D-406C-BCA2-08C32D5EB89E}" destId="{8EAC6ACD-19EB-4332-96B9-F7A8EDB111A2}" srcOrd="0" destOrd="0" presId="urn:microsoft.com/office/officeart/2005/8/layout/hList1"/>
    <dgm:cxn modelId="{831C380D-AF96-4500-9B20-D045AD9074D1}" type="presParOf" srcId="{B587381E-923D-406C-BCA2-08C32D5EB89E}" destId="{ACCA7417-226E-47B0-BE82-A2BBAA824A7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FF671-FB84-4A58-82E2-ABC598617209}">
      <dsp:nvSpPr>
        <dsp:cNvPr id="0" name=""/>
        <dsp:cNvSpPr/>
      </dsp:nvSpPr>
      <dsp:spPr>
        <a:xfrm>
          <a:off x="0" y="397038"/>
          <a:ext cx="848772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746EFA-317A-454B-8779-034C9F688E82}">
      <dsp:nvSpPr>
        <dsp:cNvPr id="0" name=""/>
        <dsp:cNvSpPr/>
      </dsp:nvSpPr>
      <dsp:spPr>
        <a:xfrm>
          <a:off x="424386" y="57557"/>
          <a:ext cx="594141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71" tIns="0" rIns="2245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What is cognitive apprenticeship</a:t>
          </a:r>
          <a:endParaRPr lang="zh-CN" altLang="en-US" sz="2000" kern="1200" dirty="0"/>
        </a:p>
      </dsp:txBody>
      <dsp:txXfrm>
        <a:off x="457530" y="90701"/>
        <a:ext cx="5875122" cy="612672"/>
      </dsp:txXfrm>
    </dsp:sp>
    <dsp:sp modelId="{3236161B-6294-4D72-8990-DE057C34F374}">
      <dsp:nvSpPr>
        <dsp:cNvPr id="0" name=""/>
        <dsp:cNvSpPr/>
      </dsp:nvSpPr>
      <dsp:spPr>
        <a:xfrm>
          <a:off x="0" y="1440318"/>
          <a:ext cx="848772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84F8D-1306-46C4-B7ED-CAA727FAC580}">
      <dsp:nvSpPr>
        <dsp:cNvPr id="0" name=""/>
        <dsp:cNvSpPr/>
      </dsp:nvSpPr>
      <dsp:spPr>
        <a:xfrm>
          <a:off x="424386" y="1100837"/>
          <a:ext cx="594141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71" tIns="0" rIns="2245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Difference between schooling and apprenticeship</a:t>
          </a:r>
          <a:endParaRPr lang="zh-CN" altLang="en-US" sz="2000" kern="1200" dirty="0"/>
        </a:p>
      </dsp:txBody>
      <dsp:txXfrm>
        <a:off x="457530" y="1133981"/>
        <a:ext cx="5875122" cy="612672"/>
      </dsp:txXfrm>
    </dsp:sp>
    <dsp:sp modelId="{2FB18004-A3A1-4D1A-B3BA-A8B173720C11}">
      <dsp:nvSpPr>
        <dsp:cNvPr id="0" name=""/>
        <dsp:cNvSpPr/>
      </dsp:nvSpPr>
      <dsp:spPr>
        <a:xfrm>
          <a:off x="0" y="2483598"/>
          <a:ext cx="848772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823DE-7099-43B4-8B9F-8F497D8E5509}">
      <dsp:nvSpPr>
        <dsp:cNvPr id="0" name=""/>
        <dsp:cNvSpPr/>
      </dsp:nvSpPr>
      <dsp:spPr>
        <a:xfrm>
          <a:off x="424386" y="2144118"/>
          <a:ext cx="5941410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71" tIns="0" rIns="2245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Framework of cognitive apprenticeship</a:t>
          </a:r>
          <a:endParaRPr lang="zh-CN" altLang="en-US" sz="2000" kern="1200" dirty="0"/>
        </a:p>
      </dsp:txBody>
      <dsp:txXfrm>
        <a:off x="457530" y="2177262"/>
        <a:ext cx="5875122" cy="612672"/>
      </dsp:txXfrm>
    </dsp:sp>
    <dsp:sp modelId="{62FA40D5-DC7D-4F2E-8655-973AAE71BA88}">
      <dsp:nvSpPr>
        <dsp:cNvPr id="0" name=""/>
        <dsp:cNvSpPr/>
      </dsp:nvSpPr>
      <dsp:spPr>
        <a:xfrm>
          <a:off x="0" y="3526878"/>
          <a:ext cx="848772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E72AC-E3CC-4854-87CA-8199677E03D6}">
      <dsp:nvSpPr>
        <dsp:cNvPr id="0" name=""/>
        <dsp:cNvSpPr/>
      </dsp:nvSpPr>
      <dsp:spPr>
        <a:xfrm>
          <a:off x="424386" y="3187398"/>
          <a:ext cx="5941410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71" tIns="0" rIns="2245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dirty="0" smtClean="0"/>
            <a:t>Themes in research on cognitive apprenticeship</a:t>
          </a:r>
          <a:endParaRPr lang="zh-CN" altLang="en-US" sz="2000" kern="1200" dirty="0"/>
        </a:p>
      </dsp:txBody>
      <dsp:txXfrm>
        <a:off x="457530" y="3220542"/>
        <a:ext cx="587512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D57B6-4549-454E-8DC0-3F2BDD2E6BF0}">
      <dsp:nvSpPr>
        <dsp:cNvPr id="0" name=""/>
        <dsp:cNvSpPr/>
      </dsp:nvSpPr>
      <dsp:spPr>
        <a:xfrm rot="16200000">
          <a:off x="-931819" y="931819"/>
          <a:ext cx="4351338" cy="2487699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dirty="0" smtClean="0">
              <a:solidFill>
                <a:schemeClr val="tx1"/>
              </a:solidFill>
            </a:rPr>
            <a:t>Content</a:t>
          </a:r>
          <a:endParaRPr lang="zh-CN" altLang="en-US" sz="2400" b="1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Domain knowledge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Strategy knowledge</a:t>
          </a:r>
          <a:endParaRPr lang="zh-CN" altLang="en-US" sz="1900" kern="1200" dirty="0"/>
        </a:p>
      </dsp:txBody>
      <dsp:txXfrm rot="5400000">
        <a:off x="0" y="870268"/>
        <a:ext cx="2487699" cy="2610802"/>
      </dsp:txXfrm>
    </dsp:sp>
    <dsp:sp modelId="{6B0EBF45-8C36-426E-A30B-69E1E5F338B5}">
      <dsp:nvSpPr>
        <dsp:cNvPr id="0" name=""/>
        <dsp:cNvSpPr/>
      </dsp:nvSpPr>
      <dsp:spPr>
        <a:xfrm rot="16200000">
          <a:off x="1744992" y="931819"/>
          <a:ext cx="4351338" cy="2487699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dirty="0" smtClean="0">
              <a:solidFill>
                <a:schemeClr val="tx1"/>
              </a:solidFill>
            </a:rPr>
            <a:t>Methods</a:t>
          </a:r>
          <a:endParaRPr lang="zh-CN" altLang="en-US" sz="2400" b="1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Modeling 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Coaching 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Scaffolding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Articulation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Reflection 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Exploration </a:t>
          </a:r>
          <a:endParaRPr lang="zh-CN" altLang="en-US" sz="1900" kern="1200" dirty="0"/>
        </a:p>
      </dsp:txBody>
      <dsp:txXfrm rot="5400000">
        <a:off x="2676811" y="870268"/>
        <a:ext cx="2487699" cy="2610802"/>
      </dsp:txXfrm>
    </dsp:sp>
    <dsp:sp modelId="{2471CC9F-23F5-4E20-AD63-947FFE82EED9}">
      <dsp:nvSpPr>
        <dsp:cNvPr id="0" name=""/>
        <dsp:cNvSpPr/>
      </dsp:nvSpPr>
      <dsp:spPr>
        <a:xfrm rot="16200000">
          <a:off x="4419269" y="931819"/>
          <a:ext cx="4351338" cy="248769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dirty="0" smtClean="0">
              <a:solidFill>
                <a:schemeClr val="tx1"/>
              </a:solidFill>
            </a:rPr>
            <a:t>Sequence</a:t>
          </a:r>
          <a:endParaRPr lang="zh-CN" altLang="en-US" sz="2400" b="1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Increasing complexity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Increasing diversity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Global to local skills</a:t>
          </a:r>
          <a:endParaRPr lang="zh-CN" altLang="en-US" sz="1900" kern="1200" dirty="0"/>
        </a:p>
      </dsp:txBody>
      <dsp:txXfrm rot="5400000">
        <a:off x="5351088" y="870268"/>
        <a:ext cx="2487699" cy="2610802"/>
      </dsp:txXfrm>
    </dsp:sp>
    <dsp:sp modelId="{68248F65-BEF2-4500-A4AD-BE1E2A632366}">
      <dsp:nvSpPr>
        <dsp:cNvPr id="0" name=""/>
        <dsp:cNvSpPr/>
      </dsp:nvSpPr>
      <dsp:spPr>
        <a:xfrm rot="16200000">
          <a:off x="7093546" y="931819"/>
          <a:ext cx="4351338" cy="2487699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dirty="0" smtClean="0">
              <a:solidFill>
                <a:schemeClr val="tx1"/>
              </a:solidFill>
            </a:rPr>
            <a:t>Sociology</a:t>
          </a:r>
          <a:endParaRPr lang="zh-CN" altLang="en-US" sz="2400" b="1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Situated learning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Community of practice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Intrinsic motivation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900" kern="1200" dirty="0" smtClean="0"/>
            <a:t>cooperation</a:t>
          </a:r>
          <a:endParaRPr lang="zh-CN" altLang="en-US" sz="1900" kern="1200" dirty="0"/>
        </a:p>
      </dsp:txBody>
      <dsp:txXfrm rot="5400000">
        <a:off x="8025365" y="870268"/>
        <a:ext cx="2487699" cy="2610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BB4EE-2139-44C0-8984-065BBCD02F6E}">
      <dsp:nvSpPr>
        <dsp:cNvPr id="0" name=""/>
        <dsp:cNvSpPr/>
      </dsp:nvSpPr>
      <dsp:spPr>
        <a:xfrm>
          <a:off x="2952" y="271224"/>
          <a:ext cx="1568611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Situated learning</a:t>
          </a:r>
          <a:endParaRPr lang="zh-CN" altLang="en-US" sz="2000" kern="1200" dirty="0"/>
        </a:p>
      </dsp:txBody>
      <dsp:txXfrm>
        <a:off x="2952" y="271224"/>
        <a:ext cx="1568611" cy="489600"/>
      </dsp:txXfrm>
    </dsp:sp>
    <dsp:sp modelId="{77BD4472-0B51-4455-9BEB-5EBD87F67EFF}">
      <dsp:nvSpPr>
        <dsp:cNvPr id="0" name=""/>
        <dsp:cNvSpPr/>
      </dsp:nvSpPr>
      <dsp:spPr>
        <a:xfrm>
          <a:off x="2952" y="760824"/>
          <a:ext cx="1568611" cy="395558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kern="1200" dirty="0" smtClean="0"/>
            <a:t>Learners are given real-world tasks and the scaffolding they need to carry out such tasks in authentic situation.</a:t>
          </a:r>
          <a:endParaRPr lang="zh-CN" altLang="en-US" sz="1700" kern="1200" dirty="0"/>
        </a:p>
      </dsp:txBody>
      <dsp:txXfrm>
        <a:off x="2952" y="760824"/>
        <a:ext cx="1568611" cy="3955587"/>
      </dsp:txXfrm>
    </dsp:sp>
    <dsp:sp modelId="{A6BD7851-2C06-479C-AAE6-78B7A12EC539}">
      <dsp:nvSpPr>
        <dsp:cNvPr id="0" name=""/>
        <dsp:cNvSpPr/>
      </dsp:nvSpPr>
      <dsp:spPr>
        <a:xfrm>
          <a:off x="1791169" y="271224"/>
          <a:ext cx="1568611" cy="489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Communities of practice </a:t>
          </a:r>
          <a:endParaRPr lang="zh-CN" altLang="en-US" sz="1800" kern="1200" dirty="0"/>
        </a:p>
      </dsp:txBody>
      <dsp:txXfrm>
        <a:off x="1791169" y="271224"/>
        <a:ext cx="1568611" cy="489600"/>
      </dsp:txXfrm>
    </dsp:sp>
    <dsp:sp modelId="{8C5BB345-7D19-449A-A3D6-61C4C50ABC2E}">
      <dsp:nvSpPr>
        <dsp:cNvPr id="0" name=""/>
        <dsp:cNvSpPr/>
      </dsp:nvSpPr>
      <dsp:spPr>
        <a:xfrm>
          <a:off x="1791169" y="760824"/>
          <a:ext cx="1568611" cy="39555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kern="1200" dirty="0" smtClean="0"/>
            <a:t>the notion </a:t>
          </a:r>
          <a:r>
            <a:rPr lang="en-US" altLang="en-US" sz="1700" i="0" kern="1200" dirty="0" smtClean="0"/>
            <a:t>of </a:t>
          </a:r>
          <a:r>
            <a:rPr lang="en-US" altLang="en-US" sz="1700" i="1" kern="1200" dirty="0" smtClean="0"/>
            <a:t>legitimate peripheral participation </a:t>
          </a:r>
          <a:r>
            <a:rPr lang="en-US" altLang="en-US" sz="1700" kern="1200" dirty="0" smtClean="0"/>
            <a:t>to describe the way that apprentices participate in a community of practice.</a:t>
          </a:r>
          <a:endParaRPr lang="zh-CN" altLang="en-US" sz="1700" kern="1200" dirty="0"/>
        </a:p>
      </dsp:txBody>
      <dsp:txXfrm>
        <a:off x="1791169" y="760824"/>
        <a:ext cx="1568611" cy="3955587"/>
      </dsp:txXfrm>
    </dsp:sp>
    <dsp:sp modelId="{43EADE0E-DFD4-4B4D-8C48-7F0DF5FDEF1E}">
      <dsp:nvSpPr>
        <dsp:cNvPr id="0" name=""/>
        <dsp:cNvSpPr/>
      </dsp:nvSpPr>
      <dsp:spPr>
        <a:xfrm>
          <a:off x="3579385" y="271224"/>
          <a:ext cx="1568611" cy="4896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Communities of leaner</a:t>
          </a:r>
        </a:p>
      </dsp:txBody>
      <dsp:txXfrm>
        <a:off x="3579385" y="271224"/>
        <a:ext cx="1568611" cy="489600"/>
      </dsp:txXfrm>
    </dsp:sp>
    <dsp:sp modelId="{40072CD2-63D2-4C15-8237-06BA0C207318}">
      <dsp:nvSpPr>
        <dsp:cNvPr id="0" name=""/>
        <dsp:cNvSpPr/>
      </dsp:nvSpPr>
      <dsp:spPr>
        <a:xfrm>
          <a:off x="3579385" y="760824"/>
          <a:ext cx="1568611" cy="395558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kern="1200" dirty="0" smtClean="0"/>
            <a:t>to advance the collective knowledge of the community, with the belief that this will ultimately support the growth of individual knowledge</a:t>
          </a:r>
          <a:endParaRPr lang="zh-CN" altLang="en-US" sz="1700" kern="1200" dirty="0"/>
        </a:p>
      </dsp:txBody>
      <dsp:txXfrm>
        <a:off x="3579385" y="760824"/>
        <a:ext cx="1568611" cy="3955587"/>
      </dsp:txXfrm>
    </dsp:sp>
    <dsp:sp modelId="{B249E7F1-F7E3-44DC-9D55-7309CF0476F5}">
      <dsp:nvSpPr>
        <dsp:cNvPr id="0" name=""/>
        <dsp:cNvSpPr/>
      </dsp:nvSpPr>
      <dsp:spPr>
        <a:xfrm>
          <a:off x="5367602" y="271224"/>
          <a:ext cx="1568611" cy="489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scaffolding</a:t>
          </a:r>
          <a:endParaRPr lang="zh-CN" altLang="en-US" sz="2000" kern="1200" dirty="0"/>
        </a:p>
      </dsp:txBody>
      <dsp:txXfrm>
        <a:off x="5367602" y="271224"/>
        <a:ext cx="1568611" cy="489600"/>
      </dsp:txXfrm>
    </dsp:sp>
    <dsp:sp modelId="{B2B6F2D1-C569-4767-8F25-CF767185955D}">
      <dsp:nvSpPr>
        <dsp:cNvPr id="0" name=""/>
        <dsp:cNvSpPr/>
      </dsp:nvSpPr>
      <dsp:spPr>
        <a:xfrm>
          <a:off x="5367602" y="760824"/>
          <a:ext cx="1568611" cy="395558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/>
            <a:t>enables students to tackle complex, difficult tasks that are beyond their ability to engage with independently</a:t>
          </a:r>
          <a:endParaRPr lang="zh-CN" altLang="en-US" sz="1600" kern="1200" dirty="0"/>
        </a:p>
      </dsp:txBody>
      <dsp:txXfrm>
        <a:off x="5367602" y="760824"/>
        <a:ext cx="1568611" cy="3955587"/>
      </dsp:txXfrm>
    </dsp:sp>
    <dsp:sp modelId="{14BD9E37-E2E7-41DC-820A-5742BCCE220C}">
      <dsp:nvSpPr>
        <dsp:cNvPr id="0" name=""/>
        <dsp:cNvSpPr/>
      </dsp:nvSpPr>
      <dsp:spPr>
        <a:xfrm>
          <a:off x="7155819" y="271224"/>
          <a:ext cx="1568611" cy="4896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Articulation </a:t>
          </a:r>
          <a:endParaRPr lang="zh-CN" altLang="en-US" sz="2000" kern="1200" dirty="0"/>
        </a:p>
      </dsp:txBody>
      <dsp:txXfrm>
        <a:off x="7155819" y="271224"/>
        <a:ext cx="1568611" cy="489600"/>
      </dsp:txXfrm>
    </dsp:sp>
    <dsp:sp modelId="{DF7AB897-3585-4979-92BD-D936A6A3D1C7}">
      <dsp:nvSpPr>
        <dsp:cNvPr id="0" name=""/>
        <dsp:cNvSpPr/>
      </dsp:nvSpPr>
      <dsp:spPr>
        <a:xfrm>
          <a:off x="7155819" y="760824"/>
          <a:ext cx="1568611" cy="3955587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kern="1200" dirty="0" smtClean="0"/>
            <a:t>to articulate one’s thinking and knowledge in terms that are not specific to a particular context</a:t>
          </a:r>
          <a:endParaRPr lang="zh-CN" altLang="en-US" sz="1700" kern="1200" dirty="0"/>
        </a:p>
      </dsp:txBody>
      <dsp:txXfrm>
        <a:off x="7155819" y="760824"/>
        <a:ext cx="1568611" cy="3955587"/>
      </dsp:txXfrm>
    </dsp:sp>
    <dsp:sp modelId="{8EAC6ACD-19EB-4332-96B9-F7A8EDB111A2}">
      <dsp:nvSpPr>
        <dsp:cNvPr id="0" name=""/>
        <dsp:cNvSpPr/>
      </dsp:nvSpPr>
      <dsp:spPr>
        <a:xfrm>
          <a:off x="8944036" y="271224"/>
          <a:ext cx="1568611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Reflection </a:t>
          </a:r>
          <a:endParaRPr lang="zh-CN" altLang="en-US" sz="2000" kern="1200" dirty="0"/>
        </a:p>
      </dsp:txBody>
      <dsp:txXfrm>
        <a:off x="8944036" y="271224"/>
        <a:ext cx="1568611" cy="489600"/>
      </dsp:txXfrm>
    </dsp:sp>
    <dsp:sp modelId="{ACCA7417-226E-47B0-BE82-A2BBAA824A7F}">
      <dsp:nvSpPr>
        <dsp:cNvPr id="0" name=""/>
        <dsp:cNvSpPr/>
      </dsp:nvSpPr>
      <dsp:spPr>
        <a:xfrm>
          <a:off x="8944036" y="760824"/>
          <a:ext cx="1568611" cy="395558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/>
            <a:t>encourages learners to look back on their performance in a situation and compare their performance to other performances</a:t>
          </a:r>
          <a:endParaRPr lang="zh-CN" altLang="en-US" sz="1600" kern="1200" dirty="0"/>
        </a:p>
      </dsp:txBody>
      <dsp:txXfrm>
        <a:off x="8944036" y="760824"/>
        <a:ext cx="1568611" cy="3955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85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55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95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724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55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73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22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89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63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19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24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79D4-45ED-4521-8DBD-7AC3F2F2E4B4}" type="datetimeFigureOut">
              <a:rPr lang="zh-CN" altLang="en-US" smtClean="0"/>
              <a:t>2016/10/8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AAD78-F326-416F-B0BA-645C0C941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27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Cognitive Apprenticeship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——Allan Collins and Manu </a:t>
            </a:r>
            <a:r>
              <a:rPr lang="en-US" altLang="zh-CN" dirty="0" err="1" smtClean="0"/>
              <a:t>Kapur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378036" y="4429919"/>
            <a:ext cx="3026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Lecture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Li </a:t>
            </a:r>
            <a:r>
              <a:rPr lang="en-US" altLang="zh-CN" sz="2800" dirty="0" err="1" smtClean="0"/>
              <a:t>Jihong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27007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Framework of cognitive apprenticeship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2015836" cy="47423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Sequence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19200" y="2587192"/>
            <a:ext cx="1013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Increasing complexity — meaningful tasks gradually increasing in difficulty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Increasing diversity — practice in a variety of situations to emphasize broad application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Global to local skills — focus on conceptualizing the whole task before executing the parts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3205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Framework of cognitive apprenticeship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2015836" cy="47423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Sociology 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19200" y="2587192"/>
            <a:ext cx="955963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Situated </a:t>
            </a:r>
            <a:r>
              <a:rPr lang="en-US" altLang="zh-CN" sz="2200" dirty="0" smtClean="0"/>
              <a:t>learning — </a:t>
            </a:r>
            <a:r>
              <a:rPr lang="en-US" altLang="zh-CN" sz="2200" dirty="0"/>
              <a:t>students learn in the context of working on realistic </a:t>
            </a:r>
            <a:r>
              <a:rPr lang="en-US" altLang="zh-CN" sz="2200" dirty="0" smtClean="0"/>
              <a:t>tasks </a:t>
            </a:r>
            <a:endParaRPr lang="en-US" altLang="zh-CN" sz="22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Community </a:t>
            </a:r>
            <a:r>
              <a:rPr lang="en-US" altLang="zh-CN" sz="2200" dirty="0" smtClean="0"/>
              <a:t>of practice — communication </a:t>
            </a:r>
            <a:r>
              <a:rPr lang="en-US" altLang="zh-CN" sz="2200" dirty="0"/>
              <a:t>about different ways to </a:t>
            </a:r>
            <a:r>
              <a:rPr lang="en-US" altLang="zh-CN" sz="2200" dirty="0" smtClean="0"/>
              <a:t>accomplish meaningful </a:t>
            </a:r>
            <a:r>
              <a:rPr lang="en-US" altLang="zh-CN" sz="2200" dirty="0"/>
              <a:t>tasks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Intrinsic </a:t>
            </a:r>
            <a:r>
              <a:rPr lang="en-US" altLang="zh-CN" sz="2200" dirty="0" smtClean="0"/>
              <a:t>motivation — </a:t>
            </a:r>
            <a:r>
              <a:rPr lang="en-US" altLang="zh-CN" sz="2200" dirty="0"/>
              <a:t>students set personal goals to seek skills and solutions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Cooperation — </a:t>
            </a:r>
            <a:r>
              <a:rPr lang="en-US" altLang="zh-CN" sz="2200" dirty="0"/>
              <a:t>students work together to accomplish their goals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6106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Themes in research on cognitive apprenticeship</a:t>
            </a:r>
            <a:endParaRPr lang="zh-CN" altLang="en-US" sz="40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82864"/>
              </p:ext>
            </p:extLst>
          </p:nvPr>
        </p:nvGraphicFramePr>
        <p:xfrm>
          <a:off x="838200" y="1510144"/>
          <a:ext cx="10515600" cy="4987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072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Content</a:t>
            </a:r>
            <a:endParaRPr lang="zh-CN" altLang="en-US" sz="54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665778"/>
              </p:ext>
            </p:extLst>
          </p:nvPr>
        </p:nvGraphicFramePr>
        <p:xfrm>
          <a:off x="1105486" y="1941342"/>
          <a:ext cx="8487729" cy="4164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26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cognitive apprenticeship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Apprenticeship</a:t>
            </a:r>
            <a:r>
              <a:rPr lang="en-US" altLang="zh-CN" dirty="0" smtClean="0"/>
              <a:t> </a:t>
            </a:r>
            <a:r>
              <a:rPr lang="en-US" altLang="zh-CN" dirty="0"/>
              <a:t>was the most </a:t>
            </a:r>
            <a:r>
              <a:rPr lang="en-US" altLang="zh-CN" dirty="0" smtClean="0"/>
              <a:t>common </a:t>
            </a:r>
            <a:r>
              <a:rPr lang="en-US" altLang="zh-CN" dirty="0"/>
              <a:t>means of learning, used to transmit the knowledge required for expert practice in fields from </a:t>
            </a:r>
            <a:r>
              <a:rPr lang="en-US" altLang="zh-CN" dirty="0" smtClean="0"/>
              <a:t>painting and </a:t>
            </a:r>
            <a:r>
              <a:rPr lang="en-US" altLang="zh-CN" dirty="0"/>
              <a:t>sculpting to medicine and law. 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Cognitive apprenticeship </a:t>
            </a:r>
            <a:r>
              <a:rPr lang="en-US" altLang="zh-CN" dirty="0" smtClean="0"/>
              <a:t>is the retooling </a:t>
            </a:r>
            <a:r>
              <a:rPr lang="en-US" altLang="zh-CN" dirty="0"/>
              <a:t>of apprenticeship methods for the teaching and learning </a:t>
            </a:r>
            <a:r>
              <a:rPr lang="en-US" altLang="zh-CN" dirty="0" smtClean="0">
                <a:solidFill>
                  <a:srgbClr val="FF0000"/>
                </a:solidFill>
              </a:rPr>
              <a:t>of cognitive </a:t>
            </a:r>
            <a:r>
              <a:rPr lang="en-US" altLang="zh-CN" dirty="0">
                <a:solidFill>
                  <a:srgbClr val="FF0000"/>
                </a:solidFill>
              </a:rPr>
              <a:t>skills</a:t>
            </a:r>
            <a:r>
              <a:rPr lang="en-US" altLang="zh-CN" dirty="0"/>
              <a:t>. </a:t>
            </a:r>
            <a:r>
              <a:rPr lang="en-US" altLang="zh-CN" dirty="0" smtClean="0"/>
              <a:t>They proposed </a:t>
            </a:r>
            <a:r>
              <a:rPr lang="en-US" altLang="zh-CN" dirty="0"/>
              <a:t>the development of a new cognitive apprenticeship to </a:t>
            </a:r>
            <a:r>
              <a:rPr lang="en-US" altLang="zh-CN" dirty="0" smtClean="0"/>
              <a:t>teach students </a:t>
            </a:r>
            <a:r>
              <a:rPr lang="en-US" altLang="zh-CN" dirty="0"/>
              <a:t>the </a:t>
            </a:r>
            <a:r>
              <a:rPr lang="en-US" altLang="zh-CN" dirty="0">
                <a:solidFill>
                  <a:srgbClr val="FF0000"/>
                </a:solidFill>
              </a:rPr>
              <a:t>thinking and problem-solving skills </a:t>
            </a:r>
            <a:r>
              <a:rPr lang="en-US" altLang="zh-CN" dirty="0"/>
              <a:t>involved in school </a:t>
            </a:r>
            <a:r>
              <a:rPr lang="en-US" altLang="zh-CN" dirty="0" smtClean="0"/>
              <a:t>subjects.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237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cognitive apprenticeship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the </a:t>
            </a:r>
            <a:r>
              <a:rPr lang="en-US" altLang="zh-CN" dirty="0">
                <a:solidFill>
                  <a:srgbClr val="FFC000"/>
                </a:solidFill>
              </a:rPr>
              <a:t>term apprenticeship </a:t>
            </a:r>
            <a:r>
              <a:rPr lang="en-US" altLang="zh-CN" dirty="0"/>
              <a:t>emphasizes that cognitive apprenticeship was aimed primarily at teaching the </a:t>
            </a:r>
            <a:r>
              <a:rPr lang="en-US" altLang="zh-CN" dirty="0">
                <a:solidFill>
                  <a:srgbClr val="FF0000"/>
                </a:solidFill>
              </a:rPr>
              <a:t>processes</a:t>
            </a:r>
            <a:r>
              <a:rPr lang="en-US" altLang="zh-CN" dirty="0"/>
              <a:t> that experts use </a:t>
            </a:r>
            <a:r>
              <a:rPr lang="en-US" altLang="zh-CN" dirty="0">
                <a:solidFill>
                  <a:srgbClr val="FF0000"/>
                </a:solidFill>
              </a:rPr>
              <a:t>to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handle complex tasks</a:t>
            </a:r>
            <a:r>
              <a:rPr lang="en-US" altLang="zh-CN" dirty="0"/>
              <a:t>.</a:t>
            </a:r>
          </a:p>
          <a:p>
            <a:r>
              <a:rPr lang="en-US" altLang="zh-CN" dirty="0" smtClean="0">
                <a:solidFill>
                  <a:srgbClr val="FFC000"/>
                </a:solidFill>
              </a:rPr>
              <a:t>the </a:t>
            </a:r>
            <a:r>
              <a:rPr lang="en-US" altLang="zh-CN" dirty="0">
                <a:solidFill>
                  <a:srgbClr val="FFC000"/>
                </a:solidFill>
              </a:rPr>
              <a:t>term cognitive </a:t>
            </a:r>
            <a:r>
              <a:rPr lang="en-US" altLang="zh-CN" dirty="0"/>
              <a:t>emphasizes that the focus is on </a:t>
            </a:r>
            <a:r>
              <a:rPr lang="en-US" altLang="zh-CN" dirty="0">
                <a:solidFill>
                  <a:srgbClr val="FF0000"/>
                </a:solidFill>
              </a:rPr>
              <a:t>cognitive skills</a:t>
            </a:r>
            <a:r>
              <a:rPr lang="en-US" altLang="zh-CN" dirty="0"/>
              <a:t>, rather than physical ones.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29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800" dirty="0" smtClean="0"/>
              <a:t>Difference between schooling and apprenticeship</a:t>
            </a:r>
            <a:endParaRPr lang="zh-CN" altLang="en-US" sz="3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272" y="1645671"/>
            <a:ext cx="10515600" cy="917575"/>
          </a:xfrm>
        </p:spPr>
        <p:txBody>
          <a:bodyPr/>
          <a:lstStyle/>
          <a:p>
            <a:r>
              <a:rPr lang="en-US" altLang="zh-CN" dirty="0" smtClean="0"/>
              <a:t>In schools, skills and knowledge taught in schools have become </a:t>
            </a:r>
            <a:r>
              <a:rPr lang="en-US" altLang="zh-CN" dirty="0" smtClean="0">
                <a:solidFill>
                  <a:srgbClr val="FF0000"/>
                </a:solidFill>
              </a:rPr>
              <a:t>abstracted</a:t>
            </a:r>
            <a:r>
              <a:rPr lang="en-US" altLang="zh-CN" dirty="0" smtClean="0"/>
              <a:t> from their uses in the world.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86" y="2563246"/>
            <a:ext cx="4582886" cy="30552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1988457" y="5819655"/>
            <a:ext cx="10203543" cy="1255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apprenticeship </a:t>
            </a:r>
            <a:r>
              <a:rPr lang="en-US" altLang="zh-CN" sz="2800" dirty="0">
                <a:solidFill>
                  <a:srgbClr val="FF0000"/>
                </a:solidFill>
              </a:rPr>
              <a:t>embeds</a:t>
            </a:r>
            <a:r>
              <a:rPr lang="en-US" altLang="zh-CN" sz="2800" dirty="0"/>
              <a:t> the learning of skills and knowledge in the social and functional context of their use.</a:t>
            </a:r>
            <a:endParaRPr lang="zh-CN" altLang="en-US" sz="28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447" y="2569073"/>
            <a:ext cx="4821232" cy="30494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606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>
                <a:solidFill>
                  <a:prstClr val="black"/>
                </a:solidFill>
              </a:rPr>
              <a:t>Difference between </a:t>
            </a:r>
            <a:r>
              <a:rPr lang="en-US" altLang="zh-CN" sz="3200" dirty="0" smtClean="0">
                <a:solidFill>
                  <a:prstClr val="black"/>
                </a:solidFill>
              </a:rPr>
              <a:t>traditional </a:t>
            </a:r>
            <a:r>
              <a:rPr lang="en-US" altLang="zh-CN" sz="3200" dirty="0">
                <a:solidFill>
                  <a:prstClr val="black"/>
                </a:solidFill>
              </a:rPr>
              <a:t>and </a:t>
            </a:r>
            <a:r>
              <a:rPr lang="en-US" altLang="zh-CN" sz="3200" dirty="0" smtClean="0">
                <a:solidFill>
                  <a:prstClr val="black"/>
                </a:solidFill>
              </a:rPr>
              <a:t>cognitive apprenticeship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First, because traditional apprenticeship is set in the workplace, the </a:t>
            </a:r>
            <a:r>
              <a:rPr lang="en-US" altLang="zh-CN" dirty="0" smtClean="0"/>
              <a:t>problems and </a:t>
            </a:r>
            <a:r>
              <a:rPr lang="en-US" altLang="zh-CN" dirty="0"/>
              <a:t>tasks given to learners arise not from </a:t>
            </a:r>
            <a:r>
              <a:rPr lang="en-US" altLang="zh-CN" dirty="0">
                <a:solidFill>
                  <a:srgbClr val="FF0000"/>
                </a:solidFill>
              </a:rPr>
              <a:t>pedagogical concerns</a:t>
            </a:r>
            <a:r>
              <a:rPr lang="en-US" altLang="zh-CN" dirty="0"/>
              <a:t>, but from the </a:t>
            </a:r>
            <a:r>
              <a:rPr lang="en-US" altLang="zh-CN" dirty="0">
                <a:solidFill>
                  <a:srgbClr val="FF0000"/>
                </a:solidFill>
              </a:rPr>
              <a:t>demands of </a:t>
            </a:r>
            <a:r>
              <a:rPr lang="en-US" altLang="zh-CN" dirty="0" smtClean="0">
                <a:solidFill>
                  <a:srgbClr val="FF0000"/>
                </a:solidFill>
              </a:rPr>
              <a:t>the workplace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Second, whereas traditional apprenticeship emphasizes teaching skills in </a:t>
            </a:r>
            <a:r>
              <a:rPr lang="en-US" altLang="zh-CN" dirty="0">
                <a:solidFill>
                  <a:srgbClr val="FF0000"/>
                </a:solidFill>
              </a:rPr>
              <a:t>the context </a:t>
            </a:r>
            <a:r>
              <a:rPr lang="en-US" altLang="zh-CN" dirty="0" smtClean="0">
                <a:solidFill>
                  <a:srgbClr val="FF0000"/>
                </a:solidFill>
              </a:rPr>
              <a:t>of their </a:t>
            </a:r>
            <a:r>
              <a:rPr lang="en-US" altLang="zh-CN" dirty="0">
                <a:solidFill>
                  <a:srgbClr val="FF0000"/>
                </a:solidFill>
              </a:rPr>
              <a:t>use</a:t>
            </a:r>
            <a:r>
              <a:rPr lang="en-US" altLang="zh-CN" dirty="0"/>
              <a:t>, cognitive apprenticeship emphasizes generalizing knowledge so that it can be </a:t>
            </a:r>
            <a:r>
              <a:rPr lang="en-US" altLang="zh-CN" dirty="0" smtClean="0"/>
              <a:t>used in </a:t>
            </a:r>
            <a:r>
              <a:rPr lang="en-US" altLang="zh-CN" dirty="0">
                <a:solidFill>
                  <a:srgbClr val="FF0000"/>
                </a:solidFill>
              </a:rPr>
              <a:t>many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different settings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441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Framework of cognitive apprenticeship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1147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25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Framework of cognitive apprenticeship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738745" cy="47423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Content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66799" y="2299855"/>
            <a:ext cx="10543309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400" i="1" dirty="0">
                <a:solidFill>
                  <a:srgbClr val="FF0000"/>
                </a:solidFill>
              </a:rPr>
              <a:t>D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omain knowledge: </a:t>
            </a:r>
            <a:r>
              <a:rPr lang="en-US" altLang="zh-CN" sz="2400" dirty="0" smtClean="0"/>
              <a:t>the </a:t>
            </a:r>
            <a:r>
              <a:rPr lang="en-US" altLang="zh-CN" sz="2400" dirty="0"/>
              <a:t>explicit concepts, facts, and </a:t>
            </a:r>
            <a:r>
              <a:rPr lang="en-US" altLang="zh-CN" sz="2400" dirty="0" smtClean="0"/>
              <a:t>procedures associated </a:t>
            </a:r>
            <a:r>
              <a:rPr lang="en-US" altLang="zh-CN" sz="2400" dirty="0"/>
              <a:t>with a specialized </a:t>
            </a:r>
            <a:r>
              <a:rPr lang="en-US" altLang="zh-CN" sz="2400" dirty="0" smtClean="0"/>
              <a:t>area</a:t>
            </a:r>
            <a:endParaRPr lang="en-US" altLang="zh-CN" sz="2400" dirty="0"/>
          </a:p>
          <a:p>
            <a:pPr>
              <a:spcBef>
                <a:spcPts val="600"/>
              </a:spcBef>
            </a:pPr>
            <a:r>
              <a:rPr lang="en-US" altLang="zh-CN" sz="2400" i="1" dirty="0">
                <a:solidFill>
                  <a:srgbClr val="FF0000"/>
                </a:solidFill>
              </a:rPr>
              <a:t>S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trategic knowledge: </a:t>
            </a:r>
            <a:r>
              <a:rPr lang="en-US" altLang="zh-CN" sz="2400" dirty="0"/>
              <a:t>how use their domain knowledge to solve real-world </a:t>
            </a:r>
            <a:r>
              <a:rPr lang="en-US" altLang="zh-CN" sz="2400" dirty="0" smtClean="0"/>
              <a:t>problems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1427017" y="3946460"/>
            <a:ext cx="982287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Heuristic </a:t>
            </a:r>
            <a:r>
              <a:rPr lang="en-US" altLang="zh-CN" sz="2200" dirty="0" smtClean="0"/>
              <a:t>strategies — generally </a:t>
            </a:r>
            <a:r>
              <a:rPr lang="en-US" altLang="zh-CN" sz="2200" dirty="0"/>
              <a:t>applicable techniques for accomplishing tasks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Control </a:t>
            </a:r>
            <a:r>
              <a:rPr lang="en-US" altLang="zh-CN" sz="2200" dirty="0" smtClean="0"/>
              <a:t>strategies — general </a:t>
            </a:r>
            <a:r>
              <a:rPr lang="en-US" altLang="zh-CN" sz="2200" dirty="0"/>
              <a:t>approaches for directing one’s solution process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Learning </a:t>
            </a:r>
            <a:r>
              <a:rPr lang="en-US" altLang="zh-CN" sz="2200" dirty="0" smtClean="0"/>
              <a:t>strategies — </a:t>
            </a:r>
            <a:r>
              <a:rPr lang="en-US" altLang="zh-CN" sz="2200" dirty="0"/>
              <a:t>knowledge about how to learn new concepts, facts, </a:t>
            </a:r>
            <a:r>
              <a:rPr lang="en-US" altLang="zh-CN" sz="2200" dirty="0" smtClean="0"/>
              <a:t>and procedures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5021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Framework of cognitive apprenticeship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738745" cy="47423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Method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33051" y="2588713"/>
            <a:ext cx="982287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Modeling — </a:t>
            </a:r>
            <a:r>
              <a:rPr lang="en-US" altLang="zh-CN" sz="2200" dirty="0"/>
              <a:t>teacher performs a task so students can observe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Coaching </a:t>
            </a:r>
            <a:r>
              <a:rPr lang="en-US" altLang="zh-CN" sz="2200" dirty="0" smtClean="0"/>
              <a:t>— teacher </a:t>
            </a:r>
            <a:r>
              <a:rPr lang="en-US" altLang="zh-CN" sz="2200" dirty="0"/>
              <a:t>observes and facilitates while students perform </a:t>
            </a:r>
            <a:r>
              <a:rPr lang="en-US" altLang="zh-CN" sz="2200" dirty="0" smtClean="0"/>
              <a:t>a task</a:t>
            </a:r>
            <a:endParaRPr lang="en-US" altLang="zh-CN" sz="22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Scaffolding </a:t>
            </a:r>
            <a:r>
              <a:rPr lang="en-US" altLang="zh-CN" sz="2200" dirty="0" smtClean="0"/>
              <a:t>— teacher </a:t>
            </a:r>
            <a:r>
              <a:rPr lang="en-US" altLang="zh-CN" sz="2200" dirty="0"/>
              <a:t>provides supports to help students perform a task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Articulation — </a:t>
            </a:r>
            <a:r>
              <a:rPr lang="en-US" altLang="zh-CN" sz="2200" dirty="0"/>
              <a:t>teacher encourages students to verbalize their </a:t>
            </a:r>
            <a:r>
              <a:rPr lang="en-US" altLang="zh-CN" sz="2200" dirty="0" smtClean="0"/>
              <a:t>knowledge and </a:t>
            </a:r>
            <a:r>
              <a:rPr lang="en-US" altLang="zh-CN" sz="2200" dirty="0"/>
              <a:t>thinking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Reflection </a:t>
            </a:r>
            <a:r>
              <a:rPr lang="en-US" altLang="zh-CN" sz="2200" dirty="0" smtClean="0"/>
              <a:t>— teacher </a:t>
            </a:r>
            <a:r>
              <a:rPr lang="en-US" altLang="zh-CN" sz="2200" dirty="0"/>
              <a:t>enables students to compare their </a:t>
            </a:r>
            <a:r>
              <a:rPr lang="en-US" altLang="zh-CN" sz="2200" dirty="0" smtClean="0"/>
              <a:t>performance with others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/>
              <a:t>Exploration </a:t>
            </a:r>
            <a:r>
              <a:rPr lang="en-US" altLang="zh-CN" sz="2200" dirty="0" smtClean="0"/>
              <a:t>— teacher </a:t>
            </a:r>
            <a:r>
              <a:rPr lang="en-US" altLang="zh-CN" sz="2200" dirty="0"/>
              <a:t>invites students to pose and solve their </a:t>
            </a:r>
            <a:r>
              <a:rPr lang="en-US" altLang="zh-CN" sz="2200" dirty="0" smtClean="0"/>
              <a:t>own problems</a:t>
            </a:r>
            <a:endParaRPr lang="zh-CN" altLang="en-US" sz="2200" dirty="0"/>
          </a:p>
        </p:txBody>
      </p:sp>
      <p:sp>
        <p:nvSpPr>
          <p:cNvPr id="7" name="矩形 6"/>
          <p:cNvSpPr/>
          <p:nvPr/>
        </p:nvSpPr>
        <p:spPr>
          <a:xfrm>
            <a:off x="1025236" y="2588713"/>
            <a:ext cx="10328564" cy="1636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25236" y="4225636"/>
            <a:ext cx="10328564" cy="14962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25236" y="5721928"/>
            <a:ext cx="10328564" cy="4677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5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651</Words>
  <Application>Microsoft Office PowerPoint</Application>
  <PresentationFormat>宽屏</PresentationFormat>
  <Paragraphs>79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Wingdings</vt:lpstr>
      <vt:lpstr>Office 主题​​</vt:lpstr>
      <vt:lpstr>Cognitive Apprenticeship</vt:lpstr>
      <vt:lpstr>Content</vt:lpstr>
      <vt:lpstr>What is cognitive apprenticeship</vt:lpstr>
      <vt:lpstr>What is cognitive apprenticeship</vt:lpstr>
      <vt:lpstr>Difference between schooling and apprenticeship</vt:lpstr>
      <vt:lpstr>Difference between traditional and cognitive apprenticeship</vt:lpstr>
      <vt:lpstr>Framework of cognitive apprenticeship</vt:lpstr>
      <vt:lpstr>Framework of cognitive apprenticeship</vt:lpstr>
      <vt:lpstr>Framework of cognitive apprenticeship</vt:lpstr>
      <vt:lpstr>Framework of cognitive apprenticeship</vt:lpstr>
      <vt:lpstr>Framework of cognitive apprenticeship</vt:lpstr>
      <vt:lpstr>Themes in research on cognitive apprenticeship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Apprenticeship</dc:title>
  <dc:creator>红红</dc:creator>
  <cp:lastModifiedBy>红红</cp:lastModifiedBy>
  <cp:revision>176</cp:revision>
  <dcterms:created xsi:type="dcterms:W3CDTF">2016-09-15T12:17:17Z</dcterms:created>
  <dcterms:modified xsi:type="dcterms:W3CDTF">2016-10-08T12:26:49Z</dcterms:modified>
</cp:coreProperties>
</file>